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7019925" cy="93059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7" roundtripDataSignature="AMtx7mi1yIj9PB+O+5QXQqHpUvNjDFsap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customschemas.google.com/relationships/presentationmetadata" Target="meta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41968" cy="465296"/>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6333" y="0"/>
            <a:ext cx="3041968" cy="465296"/>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84275" y="698500"/>
            <a:ext cx="4651375" cy="3489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993" y="4420315"/>
            <a:ext cx="5615940" cy="4187666"/>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39014"/>
            <a:ext cx="3041968" cy="465296"/>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6333" y="8839014"/>
            <a:ext cx="3041968" cy="465296"/>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84275" y="698500"/>
            <a:ext cx="4651375" cy="3489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701993" y="4420315"/>
            <a:ext cx="5615940" cy="418766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976333" y="8839014"/>
            <a:ext cx="3041968" cy="465296"/>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0:notes"/>
          <p:cNvSpPr/>
          <p:nvPr>
            <p:ph idx="2" type="sldImg"/>
          </p:nvPr>
        </p:nvSpPr>
        <p:spPr>
          <a:xfrm>
            <a:off x="1184275" y="698500"/>
            <a:ext cx="4651375" cy="3489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10:notes"/>
          <p:cNvSpPr txBox="1"/>
          <p:nvPr>
            <p:ph idx="1" type="body"/>
          </p:nvPr>
        </p:nvSpPr>
        <p:spPr>
          <a:xfrm>
            <a:off x="701993" y="4420315"/>
            <a:ext cx="5615940" cy="418766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50" name="Google Shape;150;p10:notes"/>
          <p:cNvSpPr txBox="1"/>
          <p:nvPr>
            <p:ph idx="12" type="sldNum"/>
          </p:nvPr>
        </p:nvSpPr>
        <p:spPr>
          <a:xfrm>
            <a:off x="3976333" y="8839014"/>
            <a:ext cx="3041968" cy="465296"/>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1:notes"/>
          <p:cNvSpPr/>
          <p:nvPr>
            <p:ph idx="2" type="sldImg"/>
          </p:nvPr>
        </p:nvSpPr>
        <p:spPr>
          <a:xfrm>
            <a:off x="1184275" y="698500"/>
            <a:ext cx="4651375" cy="3489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p11:notes"/>
          <p:cNvSpPr txBox="1"/>
          <p:nvPr>
            <p:ph idx="1" type="body"/>
          </p:nvPr>
        </p:nvSpPr>
        <p:spPr>
          <a:xfrm>
            <a:off x="701993" y="4420315"/>
            <a:ext cx="5615940" cy="418766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Be sure to document all responses and questions.</a:t>
            </a:r>
            <a:endParaRPr/>
          </a:p>
        </p:txBody>
      </p:sp>
      <p:sp>
        <p:nvSpPr>
          <p:cNvPr id="157" name="Google Shape;157;p11:notes"/>
          <p:cNvSpPr txBox="1"/>
          <p:nvPr>
            <p:ph idx="12" type="sldNum"/>
          </p:nvPr>
        </p:nvSpPr>
        <p:spPr>
          <a:xfrm>
            <a:off x="3976333" y="8839014"/>
            <a:ext cx="3041968" cy="465296"/>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p:nvPr>
            <p:ph idx="2" type="sldImg"/>
          </p:nvPr>
        </p:nvSpPr>
        <p:spPr>
          <a:xfrm>
            <a:off x="1184275" y="698500"/>
            <a:ext cx="4651375" cy="3489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 name="Google Shape;92;p2:notes"/>
          <p:cNvSpPr txBox="1"/>
          <p:nvPr>
            <p:ph idx="1" type="body"/>
          </p:nvPr>
        </p:nvSpPr>
        <p:spPr>
          <a:xfrm>
            <a:off x="701993" y="4420315"/>
            <a:ext cx="5615940" cy="418766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93" name="Google Shape;93;p2:notes"/>
          <p:cNvSpPr txBox="1"/>
          <p:nvPr>
            <p:ph idx="12" type="sldNum"/>
          </p:nvPr>
        </p:nvSpPr>
        <p:spPr>
          <a:xfrm>
            <a:off x="3976333" y="8839014"/>
            <a:ext cx="3041968" cy="465296"/>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p:nvPr>
            <p:ph idx="2" type="sldImg"/>
          </p:nvPr>
        </p:nvSpPr>
        <p:spPr>
          <a:xfrm>
            <a:off x="1184275" y="698500"/>
            <a:ext cx="4651375" cy="3489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Google Shape;99;p3:notes"/>
          <p:cNvSpPr txBox="1"/>
          <p:nvPr>
            <p:ph idx="1" type="body"/>
          </p:nvPr>
        </p:nvSpPr>
        <p:spPr>
          <a:xfrm>
            <a:off x="701993" y="4420315"/>
            <a:ext cx="5615940" cy="418766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1200"/>
              <a:buFont typeface="Calibri"/>
              <a:buNone/>
            </a:pPr>
            <a:r>
              <a:t/>
            </a:r>
            <a:endParaRPr/>
          </a:p>
        </p:txBody>
      </p:sp>
      <p:sp>
        <p:nvSpPr>
          <p:cNvPr id="100" name="Google Shape;100;p3:notes"/>
          <p:cNvSpPr txBox="1"/>
          <p:nvPr>
            <p:ph idx="12" type="sldNum"/>
          </p:nvPr>
        </p:nvSpPr>
        <p:spPr>
          <a:xfrm>
            <a:off x="3976333" y="8839014"/>
            <a:ext cx="3041968" cy="465296"/>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p:nvPr>
            <p:ph idx="2" type="sldImg"/>
          </p:nvPr>
        </p:nvSpPr>
        <p:spPr>
          <a:xfrm>
            <a:off x="1184275" y="698500"/>
            <a:ext cx="4651375" cy="3489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p4:notes"/>
          <p:cNvSpPr txBox="1"/>
          <p:nvPr>
            <p:ph idx="1" type="body"/>
          </p:nvPr>
        </p:nvSpPr>
        <p:spPr>
          <a:xfrm>
            <a:off x="701993" y="4420315"/>
            <a:ext cx="5615940" cy="418766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Discuss:	</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rPr lang="en-US"/>
              <a:t>-  The last question “</a:t>
            </a:r>
            <a:r>
              <a:rPr i="1" lang="en-US"/>
              <a:t>How can I be involved in all of these things I’m learning about</a:t>
            </a:r>
            <a:r>
              <a:rPr lang="en-US"/>
              <a:t>?” should be emphasized as a common theme which will be addressed throughout the meeting as each topic is discussed.  It is every Title I parent’s right to be involved in all Title I plans and activities.</a:t>
            </a:r>
            <a:endParaRPr/>
          </a:p>
          <a:p>
            <a:pPr indent="0" lvl="0" marL="0" rtl="0" algn="l">
              <a:spcBef>
                <a:spcPts val="0"/>
              </a:spcBef>
              <a:spcAft>
                <a:spcPts val="0"/>
              </a:spcAft>
              <a:buNone/>
            </a:pPr>
            <a:r>
              <a:rPr lang="en-US"/>
              <a:t>		</a:t>
            </a:r>
            <a:endParaRPr/>
          </a:p>
        </p:txBody>
      </p:sp>
      <p:sp>
        <p:nvSpPr>
          <p:cNvPr id="107" name="Google Shape;107;p4:notes"/>
          <p:cNvSpPr txBox="1"/>
          <p:nvPr>
            <p:ph idx="12" type="sldNum"/>
          </p:nvPr>
        </p:nvSpPr>
        <p:spPr>
          <a:xfrm>
            <a:off x="3976333" y="8839014"/>
            <a:ext cx="3041968" cy="465296"/>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5:notes"/>
          <p:cNvSpPr/>
          <p:nvPr>
            <p:ph idx="2" type="sldImg"/>
          </p:nvPr>
        </p:nvSpPr>
        <p:spPr>
          <a:xfrm>
            <a:off x="1184275" y="698500"/>
            <a:ext cx="4651375" cy="3489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4" name="Google Shape;114;p5:notes"/>
          <p:cNvSpPr txBox="1"/>
          <p:nvPr>
            <p:ph idx="1" type="body"/>
          </p:nvPr>
        </p:nvSpPr>
        <p:spPr>
          <a:xfrm>
            <a:off x="701993" y="4420315"/>
            <a:ext cx="5615940" cy="418766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Discuss:	</a:t>
            </a:r>
            <a:endParaRPr/>
          </a:p>
          <a:p>
            <a:pPr indent="0" lvl="0" marL="0" rtl="0" algn="l">
              <a:spcBef>
                <a:spcPts val="0"/>
              </a:spcBef>
              <a:spcAft>
                <a:spcPts val="0"/>
              </a:spcAft>
              <a:buNone/>
            </a:pPr>
            <a:r>
              <a:t/>
            </a:r>
            <a:endParaRPr/>
          </a:p>
          <a:p>
            <a:pPr indent="-76200" lvl="0" marL="0" rtl="0" algn="l">
              <a:spcBef>
                <a:spcPts val="0"/>
              </a:spcBef>
              <a:spcAft>
                <a:spcPts val="0"/>
              </a:spcAft>
              <a:buClr>
                <a:schemeClr val="dk1"/>
              </a:buClr>
              <a:buSzPts val="1200"/>
              <a:buFont typeface="Calibri"/>
              <a:buChar char="-"/>
            </a:pPr>
            <a:r>
              <a:rPr lang="en-US"/>
              <a:t>  How being in a Title I school means more money to help students who are struggling in school</a:t>
            </a:r>
            <a:endParaRPr/>
          </a:p>
          <a:p>
            <a:pPr indent="0" lvl="0" marL="0" rtl="0" algn="l">
              <a:spcBef>
                <a:spcPts val="0"/>
              </a:spcBef>
              <a:spcAft>
                <a:spcPts val="0"/>
              </a:spcAft>
              <a:buNone/>
            </a:pPr>
            <a:r>
              <a:rPr lang="en-US"/>
              <a:t>-  Give examples of how Title I monies will be used to assist students at the school.</a:t>
            </a:r>
            <a:endParaRPr/>
          </a:p>
          <a:p>
            <a:pPr indent="-76200" lvl="0" marL="0" rtl="0" algn="l">
              <a:spcBef>
                <a:spcPts val="0"/>
              </a:spcBef>
              <a:spcAft>
                <a:spcPts val="0"/>
              </a:spcAft>
              <a:buClr>
                <a:schemeClr val="dk1"/>
              </a:buClr>
              <a:buSzPts val="1200"/>
              <a:buFont typeface="Calibri"/>
              <a:buChar char="-"/>
            </a:pPr>
            <a:r>
              <a:rPr lang="en-US"/>
              <a:t>  Give examples of how Title I monies will be used to assist parents.</a:t>
            </a:r>
            <a:endParaRPr/>
          </a:p>
          <a:p>
            <a:pPr indent="-76200" lvl="0" marL="0" rtl="0" algn="l">
              <a:spcBef>
                <a:spcPts val="0"/>
              </a:spcBef>
              <a:spcAft>
                <a:spcPts val="0"/>
              </a:spcAft>
              <a:buClr>
                <a:schemeClr val="dk1"/>
              </a:buClr>
              <a:buSzPts val="1200"/>
              <a:buFont typeface="Calibri"/>
              <a:buChar char="-"/>
            </a:pPr>
            <a:r>
              <a:rPr lang="en-US"/>
              <a:t>  (Consider giving demonstrations of programs used or allow parents to visit work stations and experience what the student experiences.)  </a:t>
            </a:r>
            <a:endParaRPr/>
          </a:p>
          <a:p>
            <a:pPr indent="0" lvl="0" marL="0" rtl="0" algn="l">
              <a:spcBef>
                <a:spcPts val="0"/>
              </a:spcBef>
              <a:spcAft>
                <a:spcPts val="0"/>
              </a:spcAft>
              <a:buNone/>
            </a:pPr>
            <a:r>
              <a:rPr lang="en-US"/>
              <a:t>-  Explain that </a:t>
            </a:r>
            <a:r>
              <a:rPr lang="en-US" u="sng"/>
              <a:t>a big part of Title I means parents’ rights, by law, to be involved in decisions made at the school level and at the LEA level</a:t>
            </a:r>
            <a:r>
              <a:rPr lang="en-US"/>
              <a:t>. (This will be discussed throughout the meeting.)</a:t>
            </a:r>
            <a:endParaRPr/>
          </a:p>
          <a:p>
            <a:pPr indent="0" lvl="0" marL="0" rtl="0" algn="l">
              <a:spcBef>
                <a:spcPts val="0"/>
              </a:spcBef>
              <a:spcAft>
                <a:spcPts val="0"/>
              </a:spcAft>
              <a:buNone/>
            </a:pPr>
            <a:r>
              <a:rPr lang="en-US"/>
              <a:t>	</a:t>
            </a:r>
            <a:endParaRPr/>
          </a:p>
          <a:p>
            <a:pPr indent="0" lvl="0" marL="0" rtl="0" algn="l">
              <a:spcBef>
                <a:spcPts val="0"/>
              </a:spcBef>
              <a:spcAft>
                <a:spcPts val="0"/>
              </a:spcAft>
              <a:buNone/>
            </a:pPr>
            <a:r>
              <a:rPr b="0" lang="en-US">
                <a:solidFill>
                  <a:srgbClr val="205867"/>
                </a:solidFill>
              </a:rPr>
              <a:t>Important:  Parents should leave the meeting being able to answer the following question:  </a:t>
            </a:r>
            <a:r>
              <a:rPr b="1" lang="en-US">
                <a:solidFill>
                  <a:srgbClr val="205867"/>
                </a:solidFill>
              </a:rPr>
              <a:t>What does it mean to be a Title I school? </a:t>
            </a:r>
            <a:r>
              <a:rPr b="0" lang="en-US">
                <a:solidFill>
                  <a:srgbClr val="205867"/>
                </a:solidFill>
              </a:rPr>
              <a:t>(They should be able to answer the question and give a couple of examples of how Title I funds are being used at their school.)</a:t>
            </a:r>
            <a:endParaRPr b="1">
              <a:solidFill>
                <a:srgbClr val="205867"/>
              </a:solidFill>
            </a:endParaRPr>
          </a:p>
          <a:p>
            <a:pPr indent="0" lvl="0" marL="0" rtl="0" algn="l">
              <a:spcBef>
                <a:spcPts val="0"/>
              </a:spcBef>
              <a:spcAft>
                <a:spcPts val="0"/>
              </a:spcAft>
              <a:buNone/>
            </a:pPr>
            <a:r>
              <a:rPr lang="en-US"/>
              <a:t>	</a:t>
            </a:r>
            <a:endParaRPr/>
          </a:p>
        </p:txBody>
      </p:sp>
      <p:sp>
        <p:nvSpPr>
          <p:cNvPr id="115" name="Google Shape;115;p5:notes"/>
          <p:cNvSpPr txBox="1"/>
          <p:nvPr>
            <p:ph idx="12" type="sldNum"/>
          </p:nvPr>
        </p:nvSpPr>
        <p:spPr>
          <a:xfrm>
            <a:off x="3976333" y="8839014"/>
            <a:ext cx="3041968" cy="465296"/>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6:notes"/>
          <p:cNvSpPr/>
          <p:nvPr>
            <p:ph idx="2" type="sldImg"/>
          </p:nvPr>
        </p:nvSpPr>
        <p:spPr>
          <a:xfrm>
            <a:off x="1184275" y="698500"/>
            <a:ext cx="4651375" cy="3489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6:notes"/>
          <p:cNvSpPr txBox="1"/>
          <p:nvPr>
            <p:ph idx="1" type="body"/>
          </p:nvPr>
        </p:nvSpPr>
        <p:spPr>
          <a:xfrm>
            <a:off x="701993" y="4420315"/>
            <a:ext cx="5615940" cy="418766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sz="1110"/>
              <a:t>-  Have copies of the complete CIP available for parents to refer to during this discussion (The CIP could very well still be in draft form at the time of this meeting, which presents an excellent opportunity for parent input while the CIP is under development.) Note:  The school’s Parental Involvement Plan (which is the parental section of the CIP) will be addressed on the next slide.</a:t>
            </a:r>
            <a:endParaRPr/>
          </a:p>
          <a:p>
            <a:pPr indent="0" lvl="0" marL="0" rtl="0" algn="l">
              <a:spcBef>
                <a:spcPts val="0"/>
              </a:spcBef>
              <a:spcAft>
                <a:spcPts val="0"/>
              </a:spcAft>
              <a:buNone/>
            </a:pPr>
            <a:r>
              <a:rPr lang="en-US" sz="1110"/>
              <a:t>-  Consider having CIP committee representatives, particularly parent representatives, to share about the work of the committee during these two slides.</a:t>
            </a:r>
            <a:endParaRPr sz="1110"/>
          </a:p>
          <a:p>
            <a:pPr indent="0" lvl="0" marL="0" rtl="0" algn="l">
              <a:spcBef>
                <a:spcPts val="0"/>
              </a:spcBef>
              <a:spcAft>
                <a:spcPts val="0"/>
              </a:spcAft>
              <a:buNone/>
            </a:pPr>
            <a:r>
              <a:t/>
            </a:r>
            <a:endParaRPr sz="1110"/>
          </a:p>
          <a:p>
            <a:pPr indent="0" lvl="0" marL="0" rtl="0" algn="l">
              <a:spcBef>
                <a:spcPts val="0"/>
              </a:spcBef>
              <a:spcAft>
                <a:spcPts val="0"/>
              </a:spcAft>
              <a:buNone/>
            </a:pPr>
            <a:r>
              <a:rPr lang="en-US" sz="1110"/>
              <a:t>Discuss:	</a:t>
            </a:r>
            <a:endParaRPr/>
          </a:p>
          <a:p>
            <a:pPr indent="-70485" lvl="0" marL="0" rtl="0" algn="l">
              <a:spcBef>
                <a:spcPts val="0"/>
              </a:spcBef>
              <a:spcAft>
                <a:spcPts val="0"/>
              </a:spcAft>
              <a:buClr>
                <a:schemeClr val="dk1"/>
              </a:buClr>
              <a:buSzPts val="1110"/>
              <a:buFont typeface="Calibri"/>
              <a:buChar char="-"/>
            </a:pPr>
            <a:r>
              <a:rPr lang="en-US" sz="1110"/>
              <a:t>  Key components of the plan.  This is an excellent time to share the school’s academic strengths &amp; weaknesses with parents &amp; how we will need to all work together as partners to meet certain goals, both for the school and for each individual child.</a:t>
            </a:r>
            <a:endParaRPr/>
          </a:p>
          <a:p>
            <a:pPr indent="0" lvl="0" marL="0" marR="0" rtl="0" algn="l">
              <a:lnSpc>
                <a:spcPct val="100000"/>
              </a:lnSpc>
              <a:spcBef>
                <a:spcPts val="0"/>
              </a:spcBef>
              <a:spcAft>
                <a:spcPts val="0"/>
              </a:spcAft>
              <a:buClr>
                <a:srgbClr val="205867"/>
              </a:buClr>
              <a:buSzPts val="1110"/>
              <a:buFont typeface="Calibri"/>
              <a:buNone/>
            </a:pPr>
            <a:r>
              <a:rPr b="0" lang="en-US" sz="1110">
                <a:solidFill>
                  <a:srgbClr val="205867"/>
                </a:solidFill>
              </a:rPr>
              <a:t>-  That </a:t>
            </a:r>
            <a:r>
              <a:rPr b="0" lang="en-US" sz="1110" u="sng">
                <a:solidFill>
                  <a:srgbClr val="205867"/>
                </a:solidFill>
              </a:rPr>
              <a:t>Title I parents have the right, by law, to be involved in the development of the CIP.</a:t>
            </a:r>
            <a:endParaRPr sz="1110"/>
          </a:p>
          <a:p>
            <a:pPr indent="-70485" lvl="0" marL="0" rtl="0" algn="l">
              <a:spcBef>
                <a:spcPts val="0"/>
              </a:spcBef>
              <a:spcAft>
                <a:spcPts val="0"/>
              </a:spcAft>
              <a:buClr>
                <a:schemeClr val="dk1"/>
              </a:buClr>
              <a:buSzPts val="1110"/>
              <a:buFont typeface="Calibri"/>
              <a:buChar char="-"/>
            </a:pPr>
            <a:r>
              <a:rPr lang="en-US" sz="1110"/>
              <a:t>  The process and timeline for the CIP committee’s work and how parents can give input.</a:t>
            </a:r>
            <a:endParaRPr/>
          </a:p>
          <a:p>
            <a:pPr indent="-70485" lvl="0" marL="0" rtl="0" algn="l">
              <a:spcBef>
                <a:spcPts val="0"/>
              </a:spcBef>
              <a:spcAft>
                <a:spcPts val="0"/>
              </a:spcAft>
              <a:buClr>
                <a:schemeClr val="dk1"/>
              </a:buClr>
              <a:buSzPts val="1110"/>
              <a:buFont typeface="Calibri"/>
              <a:buChar char="-"/>
            </a:pPr>
            <a:r>
              <a:rPr lang="en-US" sz="1110"/>
              <a:t>  Introduce parent representatives of the committee</a:t>
            </a:r>
            <a:endParaRPr/>
          </a:p>
          <a:p>
            <a:pPr indent="-70485" lvl="0" marL="0" rtl="0" algn="l">
              <a:spcBef>
                <a:spcPts val="0"/>
              </a:spcBef>
              <a:spcAft>
                <a:spcPts val="0"/>
              </a:spcAft>
              <a:buClr>
                <a:schemeClr val="dk1"/>
              </a:buClr>
              <a:buSzPts val="1110"/>
              <a:buFont typeface="Calibri"/>
              <a:buChar char="-"/>
            </a:pPr>
            <a:r>
              <a:rPr lang="en-US" sz="1110"/>
              <a:t>  Clearly state the process that is in place for </a:t>
            </a:r>
            <a:r>
              <a:rPr lang="en-US" sz="1110" u="sng"/>
              <a:t>all</a:t>
            </a:r>
            <a:r>
              <a:rPr lang="en-US" sz="1110" u="none"/>
              <a:t> Title I parents to have the opportunity  for input on the CIP.</a:t>
            </a:r>
            <a:endParaRPr/>
          </a:p>
          <a:p>
            <a:pPr indent="-70485" lvl="0" marL="0" rtl="0" algn="l">
              <a:spcBef>
                <a:spcPts val="0"/>
              </a:spcBef>
              <a:spcAft>
                <a:spcPts val="0"/>
              </a:spcAft>
              <a:buClr>
                <a:schemeClr val="dk1"/>
              </a:buClr>
              <a:buSzPts val="1110"/>
              <a:buFont typeface="Calibri"/>
              <a:buChar char="-"/>
            </a:pPr>
            <a:r>
              <a:rPr lang="en-US" sz="1110" u="none"/>
              <a:t>  Where parents can find a complete copy of the CIP at any time during the year.</a:t>
            </a:r>
            <a:endParaRPr/>
          </a:p>
          <a:p>
            <a:pPr indent="0" lvl="0" marL="0" rtl="0" algn="l">
              <a:spcBef>
                <a:spcPts val="0"/>
              </a:spcBef>
              <a:spcAft>
                <a:spcPts val="0"/>
              </a:spcAft>
              <a:buClr>
                <a:schemeClr val="dk1"/>
              </a:buClr>
              <a:buSzPts val="1110"/>
              <a:buFont typeface="Calibri"/>
              <a:buNone/>
            </a:pPr>
            <a:r>
              <a:t/>
            </a:r>
            <a:endParaRPr sz="1110" u="none"/>
          </a:p>
          <a:p>
            <a:pPr indent="0" lvl="0" marL="0" rtl="0" algn="l">
              <a:spcBef>
                <a:spcPts val="0"/>
              </a:spcBef>
              <a:spcAft>
                <a:spcPts val="0"/>
              </a:spcAft>
              <a:buClr>
                <a:schemeClr val="dk1"/>
              </a:buClr>
              <a:buSzPts val="1110"/>
              <a:buFont typeface="Calibri"/>
              <a:buNone/>
            </a:pPr>
            <a:r>
              <a:rPr lang="en-US" sz="1110" u="sng"/>
              <a:t>Important</a:t>
            </a:r>
            <a:r>
              <a:rPr lang="en-US" sz="1110" u="none"/>
              <a:t>:  Parents should leave the meeting being able to answer the following question:  </a:t>
            </a:r>
            <a:r>
              <a:rPr b="1" lang="en-US" sz="1110" u="none"/>
              <a:t>What is the CIP, and how can you be involved in its development?  </a:t>
            </a:r>
            <a:r>
              <a:rPr b="0" lang="en-US" sz="1110" u="none"/>
              <a:t>(Parents should be able to discuss the process that is in place for their involvement in the development of the CIP.)</a:t>
            </a:r>
            <a:endParaRPr b="1" sz="1110" u="sng"/>
          </a:p>
        </p:txBody>
      </p:sp>
      <p:sp>
        <p:nvSpPr>
          <p:cNvPr id="122" name="Google Shape;122;p6:notes"/>
          <p:cNvSpPr txBox="1"/>
          <p:nvPr>
            <p:ph idx="12" type="sldNum"/>
          </p:nvPr>
        </p:nvSpPr>
        <p:spPr>
          <a:xfrm>
            <a:off x="3976333" y="8839014"/>
            <a:ext cx="3041968" cy="465296"/>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7:notes"/>
          <p:cNvSpPr/>
          <p:nvPr>
            <p:ph idx="2" type="sldImg"/>
          </p:nvPr>
        </p:nvSpPr>
        <p:spPr>
          <a:xfrm>
            <a:off x="1184275" y="698500"/>
            <a:ext cx="4651375" cy="3489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p7:notes"/>
          <p:cNvSpPr txBox="1"/>
          <p:nvPr>
            <p:ph idx="1" type="body"/>
          </p:nvPr>
        </p:nvSpPr>
        <p:spPr>
          <a:xfrm>
            <a:off x="701993" y="4420315"/>
            <a:ext cx="5615940" cy="418766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Distribute the School-Parent Compact.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Discuss:</a:t>
            </a:r>
            <a:endParaRPr/>
          </a:p>
          <a:p>
            <a:pPr indent="0" lvl="0" marL="0" rtl="0" algn="l">
              <a:spcBef>
                <a:spcPts val="0"/>
              </a:spcBef>
              <a:spcAft>
                <a:spcPts val="0"/>
              </a:spcAft>
              <a:buNone/>
            </a:pPr>
            <a:r>
              <a:rPr lang="en-US"/>
              <a:t>-  The 3 components of the compact in detail.  This is a great opportunity to continue the discussion on how we need to work as partners to address the school’s goals, building upon the earlier discussion about the CIP and the school’s goals.</a:t>
            </a:r>
            <a:endParaRPr/>
          </a:p>
          <a:p>
            <a:pPr indent="0" lvl="0" marL="0" marR="0" rtl="0" algn="l">
              <a:lnSpc>
                <a:spcPct val="100000"/>
              </a:lnSpc>
              <a:spcBef>
                <a:spcPts val="0"/>
              </a:spcBef>
              <a:spcAft>
                <a:spcPts val="0"/>
              </a:spcAft>
              <a:buClr>
                <a:srgbClr val="205867"/>
              </a:buClr>
              <a:buSzPts val="1200"/>
              <a:buFont typeface="Calibri"/>
              <a:buNone/>
            </a:pPr>
            <a:r>
              <a:rPr b="0" lang="en-US">
                <a:solidFill>
                  <a:srgbClr val="205867"/>
                </a:solidFill>
              </a:rPr>
              <a:t>-  That </a:t>
            </a:r>
            <a:r>
              <a:rPr b="0" lang="en-US" u="sng">
                <a:solidFill>
                  <a:srgbClr val="205867"/>
                </a:solidFill>
              </a:rPr>
              <a:t>Title I parents have the right, by law, to be involved in the development/revision of the School-Parent Compact</a:t>
            </a:r>
            <a:endParaRPr/>
          </a:p>
          <a:p>
            <a:pPr indent="-76200" lvl="0" marL="0" rtl="0" algn="l">
              <a:spcBef>
                <a:spcPts val="0"/>
              </a:spcBef>
              <a:spcAft>
                <a:spcPts val="0"/>
              </a:spcAft>
              <a:buClr>
                <a:schemeClr val="dk1"/>
              </a:buClr>
              <a:buSzPts val="1200"/>
              <a:buFont typeface="Calibri"/>
              <a:buChar char="-"/>
            </a:pPr>
            <a:r>
              <a:rPr lang="en-US"/>
              <a:t>  The timeline for the compact’s development/review/revision.</a:t>
            </a:r>
            <a:endParaRPr/>
          </a:p>
          <a:p>
            <a:pPr indent="-76200" lvl="0" marL="0" rtl="0" algn="l">
              <a:spcBef>
                <a:spcPts val="0"/>
              </a:spcBef>
              <a:spcAft>
                <a:spcPts val="0"/>
              </a:spcAft>
              <a:buClr>
                <a:schemeClr val="dk1"/>
              </a:buClr>
              <a:buSzPts val="1200"/>
              <a:buFont typeface="Calibri"/>
              <a:buChar char="-"/>
            </a:pPr>
            <a:r>
              <a:rPr lang="en-US"/>
              <a:t>  Clearly state the process that is in place for </a:t>
            </a:r>
            <a:r>
              <a:rPr lang="en-US" u="sng"/>
              <a:t>all</a:t>
            </a:r>
            <a:r>
              <a:rPr lang="en-US" u="none"/>
              <a:t> Title I parents to have the opportunity  for input on the compact.</a:t>
            </a:r>
            <a:endParaRPr/>
          </a:p>
          <a:p>
            <a:pPr indent="0" lvl="0" marL="0" rtl="0" algn="l">
              <a:spcBef>
                <a:spcPts val="0"/>
              </a:spcBef>
              <a:spcAft>
                <a:spcPts val="0"/>
              </a:spcAft>
              <a:buClr>
                <a:schemeClr val="dk1"/>
              </a:buClr>
              <a:buSzPts val="1200"/>
              <a:buFont typeface="Calibri"/>
              <a:buNone/>
            </a:pPr>
            <a:r>
              <a:t/>
            </a:r>
            <a:endParaRPr u="none"/>
          </a:p>
          <a:p>
            <a:pPr indent="0" lvl="0" marL="0" rtl="0" algn="l">
              <a:spcBef>
                <a:spcPts val="0"/>
              </a:spcBef>
              <a:spcAft>
                <a:spcPts val="0"/>
              </a:spcAft>
              <a:buClr>
                <a:schemeClr val="dk1"/>
              </a:buClr>
              <a:buSzPts val="1200"/>
              <a:buFont typeface="Calibri"/>
              <a:buNone/>
            </a:pPr>
            <a:r>
              <a:rPr lang="en-US" u="sng"/>
              <a:t>Important</a:t>
            </a:r>
            <a:r>
              <a:rPr lang="en-US" u="none"/>
              <a:t>:  Parents should leave the meeting being able to answer the following question:  </a:t>
            </a:r>
            <a:r>
              <a:rPr b="1" lang="en-US" u="none"/>
              <a:t>What is the School-Parent Compact, and do you know how you can be involved in developing or revising the compact?  </a:t>
            </a:r>
            <a:r>
              <a:rPr b="0" lang="en-US" u="none"/>
              <a:t>(Parents should be able to discuss the process that is in place for their involvement in the development/revision of the School-Parent Compact.)</a:t>
            </a:r>
            <a:endParaRPr b="1" u="sng"/>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t/>
            </a:r>
            <a:endParaRPr/>
          </a:p>
        </p:txBody>
      </p:sp>
      <p:sp>
        <p:nvSpPr>
          <p:cNvPr id="129" name="Google Shape;129;p7:notes"/>
          <p:cNvSpPr txBox="1"/>
          <p:nvPr>
            <p:ph idx="12" type="sldNum"/>
          </p:nvPr>
        </p:nvSpPr>
        <p:spPr>
          <a:xfrm>
            <a:off x="3976333" y="8839014"/>
            <a:ext cx="3041968" cy="465296"/>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8:notes"/>
          <p:cNvSpPr/>
          <p:nvPr>
            <p:ph idx="2" type="sldImg"/>
          </p:nvPr>
        </p:nvSpPr>
        <p:spPr>
          <a:xfrm>
            <a:off x="1184275" y="698500"/>
            <a:ext cx="4651375" cy="3489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p8:notes"/>
          <p:cNvSpPr txBox="1"/>
          <p:nvPr>
            <p:ph idx="1" type="body"/>
          </p:nvPr>
        </p:nvSpPr>
        <p:spPr>
          <a:xfrm>
            <a:off x="701993" y="4420315"/>
            <a:ext cx="5615940" cy="418766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Discuss:</a:t>
            </a:r>
            <a:endParaRPr/>
          </a:p>
          <a:p>
            <a:pPr indent="0" lvl="0" marL="0" rtl="0" algn="l">
              <a:spcBef>
                <a:spcPts val="0"/>
              </a:spcBef>
              <a:spcAft>
                <a:spcPts val="0"/>
              </a:spcAft>
              <a:buNone/>
            </a:pPr>
            <a:r>
              <a:t/>
            </a:r>
            <a:endParaRPr/>
          </a:p>
          <a:p>
            <a:pPr indent="-76200" lvl="0" marL="0" rtl="0" algn="l">
              <a:spcBef>
                <a:spcPts val="0"/>
              </a:spcBef>
              <a:spcAft>
                <a:spcPts val="0"/>
              </a:spcAft>
              <a:buClr>
                <a:schemeClr val="dk1"/>
              </a:buClr>
              <a:buSzPts val="1200"/>
              <a:buFont typeface="Calibri"/>
              <a:buChar char="-"/>
            </a:pPr>
            <a:r>
              <a:rPr lang="en-US"/>
              <a:t>  Explain that </a:t>
            </a:r>
            <a:r>
              <a:rPr lang="en-US" u="sng"/>
              <a:t>as Title I parents, they have the right, by law, to request the qualifications of their child’s teachers</a:t>
            </a:r>
            <a:r>
              <a:rPr lang="en-US"/>
              <a:t>.</a:t>
            </a:r>
            <a:endParaRPr/>
          </a:p>
          <a:p>
            <a:pPr indent="-76200" lvl="0" marL="0" rtl="0" algn="l">
              <a:spcBef>
                <a:spcPts val="0"/>
              </a:spcBef>
              <a:spcAft>
                <a:spcPts val="0"/>
              </a:spcAft>
              <a:buClr>
                <a:schemeClr val="dk1"/>
              </a:buClr>
              <a:buSzPts val="1200"/>
              <a:buFont typeface="Calibri"/>
              <a:buChar char="-"/>
            </a:pPr>
            <a:r>
              <a:rPr lang="en-US"/>
              <a:t>  Explain the process/simple procedure for parents to make this request</a:t>
            </a:r>
            <a:endParaRPr/>
          </a:p>
          <a:p>
            <a:pPr indent="-76200" lvl="0" marL="0" rtl="0" algn="l">
              <a:spcBef>
                <a:spcPts val="0"/>
              </a:spcBef>
              <a:spcAft>
                <a:spcPts val="0"/>
              </a:spcAft>
              <a:buClr>
                <a:schemeClr val="dk1"/>
              </a:buClr>
              <a:buSzPts val="1200"/>
              <a:buFont typeface="Calibri"/>
              <a:buChar char="-"/>
            </a:pPr>
            <a:r>
              <a:rPr lang="en-US"/>
              <a:t>  Have extra copies of the request form available for all parents in attendance.  </a:t>
            </a:r>
            <a:endParaRPr/>
          </a:p>
          <a:p>
            <a:pPr indent="-76200" lvl="0" marL="0" rtl="0" algn="l">
              <a:spcBef>
                <a:spcPts val="0"/>
              </a:spcBef>
              <a:spcAft>
                <a:spcPts val="0"/>
              </a:spcAft>
              <a:buClr>
                <a:schemeClr val="dk1"/>
              </a:buClr>
              <a:buSzPts val="1200"/>
              <a:buFont typeface="Calibri"/>
              <a:buChar char="-"/>
            </a:pPr>
            <a:r>
              <a:rPr lang="en-US"/>
              <a:t>  Give them a contact person in case they have any questions.</a:t>
            </a:r>
            <a:endParaRPr/>
          </a:p>
          <a:p>
            <a:pPr indent="0" lvl="0" marL="0" rtl="0" algn="l">
              <a:spcBef>
                <a:spcPts val="0"/>
              </a:spcBef>
              <a:spcAft>
                <a:spcPts val="0"/>
              </a:spcAft>
              <a:buClr>
                <a:schemeClr val="dk1"/>
              </a:buClr>
              <a:buSzPts val="1200"/>
              <a:buFont typeface="Calibri"/>
              <a:buNone/>
            </a:pPr>
            <a:r>
              <a:t/>
            </a:r>
            <a:endParaRPr/>
          </a:p>
          <a:p>
            <a:pPr indent="-76200" lvl="0" marL="0" marR="0" rtl="0" algn="l">
              <a:lnSpc>
                <a:spcPct val="100000"/>
              </a:lnSpc>
              <a:spcBef>
                <a:spcPts val="0"/>
              </a:spcBef>
              <a:spcAft>
                <a:spcPts val="0"/>
              </a:spcAft>
              <a:buClr>
                <a:schemeClr val="dk1"/>
              </a:buClr>
              <a:buSzPts val="1200"/>
              <a:buFont typeface="Calibri"/>
              <a:buChar char="-"/>
            </a:pPr>
            <a:r>
              <a:rPr lang="en-US" u="none"/>
              <a:t>  </a:t>
            </a:r>
            <a:r>
              <a:rPr lang="en-US" u="sng"/>
              <a:t>Important</a:t>
            </a:r>
            <a:r>
              <a:rPr lang="en-US" u="none"/>
              <a:t>:  Parents should leave the meeting being able to answer the following question:  </a:t>
            </a:r>
            <a:r>
              <a:rPr b="1" lang="en-US" u="none"/>
              <a:t>Do you know the process for requesting the qualifications of your child’s teachers?  </a:t>
            </a:r>
            <a:r>
              <a:rPr b="0" lang="en-US" u="none"/>
              <a:t>(Parents should be able to discuss the process that is in place for requesting teacher qualifications.)</a:t>
            </a:r>
            <a:endParaRPr b="1" u="sng"/>
          </a:p>
          <a:p>
            <a:pPr indent="0" lvl="0" marL="0" rtl="0" algn="l">
              <a:spcBef>
                <a:spcPts val="0"/>
              </a:spcBef>
              <a:spcAft>
                <a:spcPts val="0"/>
              </a:spcAft>
              <a:buClr>
                <a:schemeClr val="dk1"/>
              </a:buClr>
              <a:buSzPts val="1200"/>
              <a:buFont typeface="Calibri"/>
              <a:buNone/>
            </a:pPr>
            <a:r>
              <a:t/>
            </a:r>
            <a:endParaRPr/>
          </a:p>
        </p:txBody>
      </p:sp>
      <p:sp>
        <p:nvSpPr>
          <p:cNvPr id="136" name="Google Shape;136;p8:notes"/>
          <p:cNvSpPr txBox="1"/>
          <p:nvPr>
            <p:ph idx="12" type="sldNum"/>
          </p:nvPr>
        </p:nvSpPr>
        <p:spPr>
          <a:xfrm>
            <a:off x="3976333" y="8839014"/>
            <a:ext cx="3041968" cy="465296"/>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9:notes"/>
          <p:cNvSpPr/>
          <p:nvPr>
            <p:ph idx="2" type="sldImg"/>
          </p:nvPr>
        </p:nvSpPr>
        <p:spPr>
          <a:xfrm>
            <a:off x="1184275" y="698500"/>
            <a:ext cx="4651375" cy="3489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p9:notes"/>
          <p:cNvSpPr txBox="1"/>
          <p:nvPr>
            <p:ph idx="1" type="body"/>
          </p:nvPr>
        </p:nvSpPr>
        <p:spPr>
          <a:xfrm>
            <a:off x="701993" y="4420315"/>
            <a:ext cx="5615940" cy="418766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a:t>Discuss:</a:t>
            </a:r>
            <a:endParaRPr/>
          </a:p>
          <a:p>
            <a:pPr indent="0" lvl="0" marL="0" rtl="0" algn="l">
              <a:spcBef>
                <a:spcPts val="0"/>
              </a:spcBef>
              <a:spcAft>
                <a:spcPts val="0"/>
              </a:spcAft>
              <a:buNone/>
            </a:pPr>
            <a:r>
              <a:t/>
            </a:r>
            <a:endParaRPr/>
          </a:p>
          <a:p>
            <a:pPr indent="-76200" lvl="0" marL="0" rtl="0" algn="l">
              <a:spcBef>
                <a:spcPts val="0"/>
              </a:spcBef>
              <a:spcAft>
                <a:spcPts val="0"/>
              </a:spcAft>
              <a:buClr>
                <a:schemeClr val="dk1"/>
              </a:buClr>
              <a:buSzPts val="1200"/>
              <a:buFont typeface="Calibri"/>
              <a:buChar char="-"/>
            </a:pPr>
            <a:r>
              <a:rPr lang="en-US"/>
              <a:t>  Tell parents the number of teachers in the school who are currently Highly Qualified and the number not Highly Qualified.</a:t>
            </a:r>
            <a:endParaRPr/>
          </a:p>
          <a:p>
            <a:pPr indent="0" lvl="0" marL="0" rtl="0" algn="l">
              <a:spcBef>
                <a:spcPts val="0"/>
              </a:spcBef>
              <a:spcAft>
                <a:spcPts val="0"/>
              </a:spcAft>
              <a:buClr>
                <a:schemeClr val="dk1"/>
              </a:buClr>
              <a:buSzPts val="1200"/>
              <a:buFont typeface="Calibri"/>
              <a:buNone/>
            </a:pPr>
            <a:r>
              <a:t/>
            </a:r>
            <a:endParaRPr/>
          </a:p>
          <a:p>
            <a:pPr indent="-76200" lvl="0" marL="0" rtl="0" algn="l">
              <a:spcBef>
                <a:spcPts val="0"/>
              </a:spcBef>
              <a:spcAft>
                <a:spcPts val="0"/>
              </a:spcAft>
              <a:buClr>
                <a:schemeClr val="dk1"/>
              </a:buClr>
              <a:buSzPts val="1200"/>
              <a:buFont typeface="Calibri"/>
              <a:buChar char="-"/>
            </a:pPr>
            <a:r>
              <a:rPr lang="en-US"/>
              <a:t>  Explain the </a:t>
            </a:r>
            <a:r>
              <a:rPr lang="en-US" u="sng"/>
              <a:t>NCLB requirement that Title I parents must be notified if</a:t>
            </a:r>
            <a:r>
              <a:rPr lang="en-US" sz="1200" u="sng"/>
              <a:t> their child has been assigned to or taught for four or more consecutive weeks by a teacher who is not Highly Qualified.</a:t>
            </a:r>
            <a:r>
              <a:rPr lang="en-US" sz="1200" u="none"/>
              <a:t>  </a:t>
            </a:r>
            <a:endParaRPr/>
          </a:p>
          <a:p>
            <a:pPr indent="0" lvl="0" marL="0" rtl="0" algn="l">
              <a:spcBef>
                <a:spcPts val="0"/>
              </a:spcBef>
              <a:spcAft>
                <a:spcPts val="0"/>
              </a:spcAft>
              <a:buClr>
                <a:schemeClr val="dk1"/>
              </a:buClr>
              <a:buSzPts val="1200"/>
              <a:buFont typeface="Calibri"/>
              <a:buNone/>
            </a:pPr>
            <a:r>
              <a:t/>
            </a:r>
            <a:endParaRPr sz="1200" u="none"/>
          </a:p>
          <a:p>
            <a:pPr indent="-76200" lvl="0" marL="0" rtl="0" algn="l">
              <a:spcBef>
                <a:spcPts val="0"/>
              </a:spcBef>
              <a:spcAft>
                <a:spcPts val="0"/>
              </a:spcAft>
              <a:buClr>
                <a:schemeClr val="dk1"/>
              </a:buClr>
              <a:buSzPts val="1200"/>
              <a:buFont typeface="Calibri"/>
              <a:buChar char="-"/>
            </a:pPr>
            <a:r>
              <a:rPr lang="en-US" sz="1200" u="none"/>
              <a:t>  Clearly state the process that is in place for notifying parents.</a:t>
            </a:r>
            <a:endParaRPr sz="1200" u="none"/>
          </a:p>
          <a:p>
            <a:pPr indent="0" lvl="0" marL="0" rtl="0" algn="l">
              <a:spcBef>
                <a:spcPts val="0"/>
              </a:spcBef>
              <a:spcAft>
                <a:spcPts val="0"/>
              </a:spcAft>
              <a:buClr>
                <a:schemeClr val="dk1"/>
              </a:buClr>
              <a:buSzPts val="1200"/>
              <a:buFont typeface="Calibri"/>
              <a:buNone/>
            </a:pPr>
            <a:r>
              <a:t/>
            </a:r>
            <a:endParaRPr sz="1200" u="none"/>
          </a:p>
          <a:p>
            <a:pPr indent="0" lvl="0" marL="0" marR="0" rtl="0" algn="l">
              <a:lnSpc>
                <a:spcPct val="100000"/>
              </a:lnSpc>
              <a:spcBef>
                <a:spcPts val="0"/>
              </a:spcBef>
              <a:spcAft>
                <a:spcPts val="0"/>
              </a:spcAft>
              <a:buClr>
                <a:schemeClr val="dk1"/>
              </a:buClr>
              <a:buSzPts val="1200"/>
              <a:buFont typeface="Calibri"/>
              <a:buNone/>
            </a:pPr>
            <a:r>
              <a:rPr lang="en-US" u="sng"/>
              <a:t>Important</a:t>
            </a:r>
            <a:r>
              <a:rPr lang="en-US" u="none"/>
              <a:t>:  Parents should leave the meeting being able to answer the following question:  </a:t>
            </a:r>
            <a:r>
              <a:rPr b="1" lang="en-US" u="none"/>
              <a:t>How will you be notified if your child’s teacher is not Highly Qualified?  </a:t>
            </a:r>
            <a:r>
              <a:rPr b="0" lang="en-US" u="none"/>
              <a:t>(Parents should be able to discuss the process that is in place for notifying parents if there child is assigned to or taught for four or more consecutive weeks by a teacher who is not Highly Qualified.)  </a:t>
            </a:r>
            <a:endParaRPr u="sng"/>
          </a:p>
        </p:txBody>
      </p:sp>
      <p:sp>
        <p:nvSpPr>
          <p:cNvPr id="143" name="Google Shape;143;p9:notes"/>
          <p:cNvSpPr txBox="1"/>
          <p:nvPr>
            <p:ph idx="12" type="sldNum"/>
          </p:nvPr>
        </p:nvSpPr>
        <p:spPr>
          <a:xfrm>
            <a:off x="3976333" y="8839014"/>
            <a:ext cx="3041968" cy="465296"/>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13"/>
          <p:cNvSpPr txBox="1"/>
          <p:nvPr>
            <p:ph type="ctrTitle"/>
          </p:nvPr>
        </p:nvSpPr>
        <p:spPr>
          <a:xfrm>
            <a:off x="685800" y="4648200"/>
            <a:ext cx="77724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3"/>
          <p:cNvSpPr txBox="1"/>
          <p:nvPr>
            <p:ph idx="1" type="subTitle"/>
          </p:nvPr>
        </p:nvSpPr>
        <p:spPr>
          <a:xfrm>
            <a:off x="1371600" y="5595938"/>
            <a:ext cx="6400800" cy="609600"/>
          </a:xfrm>
          <a:prstGeom prst="rect">
            <a:avLst/>
          </a:prstGeom>
          <a:noFill/>
          <a:ln>
            <a:noFill/>
          </a:ln>
        </p:spPr>
        <p:txBody>
          <a:bodyPr anchorCtr="0" anchor="t" bIns="45700" lIns="91425" spcFirstLastPara="1" rIns="91425" wrap="square" tIns="45700">
            <a:noAutofit/>
          </a:bodyPr>
          <a:lstStyle>
            <a:lvl1pPr lvl="0" algn="ctr">
              <a:spcBef>
                <a:spcPts val="480"/>
              </a:spcBef>
              <a:spcAft>
                <a:spcPts val="0"/>
              </a:spcAft>
              <a:buClr>
                <a:schemeClr val="dk1"/>
              </a:buClr>
              <a:buSzPts val="2400"/>
              <a:buFont typeface="Arial"/>
              <a:buNone/>
              <a:defRPr/>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p:txBody>
      </p:sp>
      <p:sp>
        <p:nvSpPr>
          <p:cNvPr id="18" name="Google Shape;18;p13"/>
          <p:cNvSpPr txBox="1"/>
          <p:nvPr>
            <p:ph idx="10" type="dt"/>
          </p:nvPr>
        </p:nvSpPr>
        <p:spPr>
          <a:xfrm>
            <a:off x="457200" y="6305550"/>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3"/>
          <p:cNvSpPr txBox="1"/>
          <p:nvPr>
            <p:ph idx="11" type="ftr"/>
          </p:nvPr>
        </p:nvSpPr>
        <p:spPr>
          <a:xfrm>
            <a:off x="3124200" y="6305550"/>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3"/>
          <p:cNvSpPr txBox="1"/>
          <p:nvPr>
            <p:ph idx="12" type="sldNum"/>
          </p:nvPr>
        </p:nvSpPr>
        <p:spPr>
          <a:xfrm>
            <a:off x="6553200" y="6305550"/>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b="0" i="0" sz="1400" u="none" cap="none" strike="noStrike">
                <a:solidFill>
                  <a:schemeClr val="dk1"/>
                </a:solidFill>
                <a:latin typeface="Arial"/>
                <a:ea typeface="Arial"/>
                <a:cs typeface="Arial"/>
                <a:sym typeface="Arial"/>
              </a:defRPr>
            </a:lvl1pPr>
            <a:lvl2pPr indent="0" lvl="1" marL="0" algn="r">
              <a:spcBef>
                <a:spcPts val="0"/>
              </a:spcBef>
              <a:buNone/>
              <a:defRPr b="0" i="0" sz="1400" u="none" cap="none" strike="noStrike">
                <a:solidFill>
                  <a:schemeClr val="dk1"/>
                </a:solidFill>
                <a:latin typeface="Arial"/>
                <a:ea typeface="Arial"/>
                <a:cs typeface="Arial"/>
                <a:sym typeface="Arial"/>
              </a:defRPr>
            </a:lvl2pPr>
            <a:lvl3pPr indent="0" lvl="2" marL="0" algn="r">
              <a:spcBef>
                <a:spcPts val="0"/>
              </a:spcBef>
              <a:buNone/>
              <a:defRPr b="0" i="0" sz="1400" u="none" cap="none" strike="noStrike">
                <a:solidFill>
                  <a:schemeClr val="dk1"/>
                </a:solidFill>
                <a:latin typeface="Arial"/>
                <a:ea typeface="Arial"/>
                <a:cs typeface="Arial"/>
                <a:sym typeface="Arial"/>
              </a:defRPr>
            </a:lvl3pPr>
            <a:lvl4pPr indent="0" lvl="3" marL="0" algn="r">
              <a:spcBef>
                <a:spcPts val="0"/>
              </a:spcBef>
              <a:buNone/>
              <a:defRPr b="0" i="0" sz="1400" u="none" cap="none" strike="noStrike">
                <a:solidFill>
                  <a:schemeClr val="dk1"/>
                </a:solidFill>
                <a:latin typeface="Arial"/>
                <a:ea typeface="Arial"/>
                <a:cs typeface="Arial"/>
                <a:sym typeface="Arial"/>
              </a:defRPr>
            </a:lvl4pPr>
            <a:lvl5pPr indent="0" lvl="4" marL="0" algn="r">
              <a:spcBef>
                <a:spcPts val="0"/>
              </a:spcBef>
              <a:buNone/>
              <a:defRPr b="0" i="0" sz="1400" u="none" cap="none" strike="noStrike">
                <a:solidFill>
                  <a:schemeClr val="dk1"/>
                </a:solidFill>
                <a:latin typeface="Arial"/>
                <a:ea typeface="Arial"/>
                <a:cs typeface="Arial"/>
                <a:sym typeface="Arial"/>
              </a:defRPr>
            </a:lvl5pPr>
            <a:lvl6pPr indent="0" lvl="5" marL="0" algn="r">
              <a:spcBef>
                <a:spcPts val="0"/>
              </a:spcBef>
              <a:buNone/>
              <a:defRPr b="0" i="0" sz="1400" u="none" cap="none" strike="noStrike">
                <a:solidFill>
                  <a:schemeClr val="dk1"/>
                </a:solidFill>
                <a:latin typeface="Arial"/>
                <a:ea typeface="Arial"/>
                <a:cs typeface="Arial"/>
                <a:sym typeface="Arial"/>
              </a:defRPr>
            </a:lvl6pPr>
            <a:lvl7pPr indent="0" lvl="6" marL="0" algn="r">
              <a:spcBef>
                <a:spcPts val="0"/>
              </a:spcBef>
              <a:buNone/>
              <a:defRPr b="0" i="0" sz="1400" u="none" cap="none" strike="noStrike">
                <a:solidFill>
                  <a:schemeClr val="dk1"/>
                </a:solidFill>
                <a:latin typeface="Arial"/>
                <a:ea typeface="Arial"/>
                <a:cs typeface="Arial"/>
                <a:sym typeface="Arial"/>
              </a:defRPr>
            </a:lvl7pPr>
            <a:lvl8pPr indent="0" lvl="7" marL="0" algn="r">
              <a:spcBef>
                <a:spcPts val="0"/>
              </a:spcBef>
              <a:buNone/>
              <a:defRPr b="0" i="0" sz="1400" u="none" cap="none" strike="noStrike">
                <a:solidFill>
                  <a:schemeClr val="dk1"/>
                </a:solidFill>
                <a:latin typeface="Arial"/>
                <a:ea typeface="Arial"/>
                <a:cs typeface="Arial"/>
                <a:sym typeface="Arial"/>
              </a:defRPr>
            </a:lvl8pPr>
            <a:lvl9pPr indent="0" lvl="8" mar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2"/>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2"/>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2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b="0" i="0" sz="1400" u="none" cap="none" strike="noStrike">
                <a:solidFill>
                  <a:schemeClr val="dk1"/>
                </a:solidFill>
                <a:latin typeface="Arial"/>
                <a:ea typeface="Arial"/>
                <a:cs typeface="Arial"/>
                <a:sym typeface="Arial"/>
              </a:defRPr>
            </a:lvl1pPr>
            <a:lvl2pPr indent="0" lvl="1" marL="0" algn="r">
              <a:spcBef>
                <a:spcPts val="0"/>
              </a:spcBef>
              <a:buNone/>
              <a:defRPr b="0" i="0" sz="1400" u="none" cap="none" strike="noStrike">
                <a:solidFill>
                  <a:schemeClr val="dk1"/>
                </a:solidFill>
                <a:latin typeface="Arial"/>
                <a:ea typeface="Arial"/>
                <a:cs typeface="Arial"/>
                <a:sym typeface="Arial"/>
              </a:defRPr>
            </a:lvl2pPr>
            <a:lvl3pPr indent="0" lvl="2" marL="0" algn="r">
              <a:spcBef>
                <a:spcPts val="0"/>
              </a:spcBef>
              <a:buNone/>
              <a:defRPr b="0" i="0" sz="1400" u="none" cap="none" strike="noStrike">
                <a:solidFill>
                  <a:schemeClr val="dk1"/>
                </a:solidFill>
                <a:latin typeface="Arial"/>
                <a:ea typeface="Arial"/>
                <a:cs typeface="Arial"/>
                <a:sym typeface="Arial"/>
              </a:defRPr>
            </a:lvl3pPr>
            <a:lvl4pPr indent="0" lvl="3" marL="0" algn="r">
              <a:spcBef>
                <a:spcPts val="0"/>
              </a:spcBef>
              <a:buNone/>
              <a:defRPr b="0" i="0" sz="1400" u="none" cap="none" strike="noStrike">
                <a:solidFill>
                  <a:schemeClr val="dk1"/>
                </a:solidFill>
                <a:latin typeface="Arial"/>
                <a:ea typeface="Arial"/>
                <a:cs typeface="Arial"/>
                <a:sym typeface="Arial"/>
              </a:defRPr>
            </a:lvl4pPr>
            <a:lvl5pPr indent="0" lvl="4" marL="0" algn="r">
              <a:spcBef>
                <a:spcPts val="0"/>
              </a:spcBef>
              <a:buNone/>
              <a:defRPr b="0" i="0" sz="1400" u="none" cap="none" strike="noStrike">
                <a:solidFill>
                  <a:schemeClr val="dk1"/>
                </a:solidFill>
                <a:latin typeface="Arial"/>
                <a:ea typeface="Arial"/>
                <a:cs typeface="Arial"/>
                <a:sym typeface="Arial"/>
              </a:defRPr>
            </a:lvl5pPr>
            <a:lvl6pPr indent="0" lvl="5" marL="0" algn="r">
              <a:spcBef>
                <a:spcPts val="0"/>
              </a:spcBef>
              <a:buNone/>
              <a:defRPr b="0" i="0" sz="1400" u="none" cap="none" strike="noStrike">
                <a:solidFill>
                  <a:schemeClr val="dk1"/>
                </a:solidFill>
                <a:latin typeface="Arial"/>
                <a:ea typeface="Arial"/>
                <a:cs typeface="Arial"/>
                <a:sym typeface="Arial"/>
              </a:defRPr>
            </a:lvl6pPr>
            <a:lvl7pPr indent="0" lvl="6" marL="0" algn="r">
              <a:spcBef>
                <a:spcPts val="0"/>
              </a:spcBef>
              <a:buNone/>
              <a:defRPr b="0" i="0" sz="1400" u="none" cap="none" strike="noStrike">
                <a:solidFill>
                  <a:schemeClr val="dk1"/>
                </a:solidFill>
                <a:latin typeface="Arial"/>
                <a:ea typeface="Arial"/>
                <a:cs typeface="Arial"/>
                <a:sym typeface="Arial"/>
              </a:defRPr>
            </a:lvl7pPr>
            <a:lvl8pPr indent="0" lvl="7" marL="0" algn="r">
              <a:spcBef>
                <a:spcPts val="0"/>
              </a:spcBef>
              <a:buNone/>
              <a:defRPr b="0" i="0" sz="1400" u="none" cap="none" strike="noStrike">
                <a:solidFill>
                  <a:schemeClr val="dk1"/>
                </a:solidFill>
                <a:latin typeface="Arial"/>
                <a:ea typeface="Arial"/>
                <a:cs typeface="Arial"/>
                <a:sym typeface="Arial"/>
              </a:defRPr>
            </a:lvl8pPr>
            <a:lvl9pPr indent="0" lvl="8" mar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3"/>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3"/>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2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b="0" i="0" sz="1400" u="none" cap="none" strike="noStrike">
                <a:solidFill>
                  <a:schemeClr val="dk1"/>
                </a:solidFill>
                <a:latin typeface="Arial"/>
                <a:ea typeface="Arial"/>
                <a:cs typeface="Arial"/>
                <a:sym typeface="Arial"/>
              </a:defRPr>
            </a:lvl1pPr>
            <a:lvl2pPr indent="0" lvl="1" marL="0" algn="r">
              <a:spcBef>
                <a:spcPts val="0"/>
              </a:spcBef>
              <a:buNone/>
              <a:defRPr b="0" i="0" sz="1400" u="none" cap="none" strike="noStrike">
                <a:solidFill>
                  <a:schemeClr val="dk1"/>
                </a:solidFill>
                <a:latin typeface="Arial"/>
                <a:ea typeface="Arial"/>
                <a:cs typeface="Arial"/>
                <a:sym typeface="Arial"/>
              </a:defRPr>
            </a:lvl2pPr>
            <a:lvl3pPr indent="0" lvl="2" marL="0" algn="r">
              <a:spcBef>
                <a:spcPts val="0"/>
              </a:spcBef>
              <a:buNone/>
              <a:defRPr b="0" i="0" sz="1400" u="none" cap="none" strike="noStrike">
                <a:solidFill>
                  <a:schemeClr val="dk1"/>
                </a:solidFill>
                <a:latin typeface="Arial"/>
                <a:ea typeface="Arial"/>
                <a:cs typeface="Arial"/>
                <a:sym typeface="Arial"/>
              </a:defRPr>
            </a:lvl3pPr>
            <a:lvl4pPr indent="0" lvl="3" marL="0" algn="r">
              <a:spcBef>
                <a:spcPts val="0"/>
              </a:spcBef>
              <a:buNone/>
              <a:defRPr b="0" i="0" sz="1400" u="none" cap="none" strike="noStrike">
                <a:solidFill>
                  <a:schemeClr val="dk1"/>
                </a:solidFill>
                <a:latin typeface="Arial"/>
                <a:ea typeface="Arial"/>
                <a:cs typeface="Arial"/>
                <a:sym typeface="Arial"/>
              </a:defRPr>
            </a:lvl4pPr>
            <a:lvl5pPr indent="0" lvl="4" marL="0" algn="r">
              <a:spcBef>
                <a:spcPts val="0"/>
              </a:spcBef>
              <a:buNone/>
              <a:defRPr b="0" i="0" sz="1400" u="none" cap="none" strike="noStrike">
                <a:solidFill>
                  <a:schemeClr val="dk1"/>
                </a:solidFill>
                <a:latin typeface="Arial"/>
                <a:ea typeface="Arial"/>
                <a:cs typeface="Arial"/>
                <a:sym typeface="Arial"/>
              </a:defRPr>
            </a:lvl5pPr>
            <a:lvl6pPr indent="0" lvl="5" marL="0" algn="r">
              <a:spcBef>
                <a:spcPts val="0"/>
              </a:spcBef>
              <a:buNone/>
              <a:defRPr b="0" i="0" sz="1400" u="none" cap="none" strike="noStrike">
                <a:solidFill>
                  <a:schemeClr val="dk1"/>
                </a:solidFill>
                <a:latin typeface="Arial"/>
                <a:ea typeface="Arial"/>
                <a:cs typeface="Arial"/>
                <a:sym typeface="Arial"/>
              </a:defRPr>
            </a:lvl6pPr>
            <a:lvl7pPr indent="0" lvl="6" marL="0" algn="r">
              <a:spcBef>
                <a:spcPts val="0"/>
              </a:spcBef>
              <a:buNone/>
              <a:defRPr b="0" i="0" sz="1400" u="none" cap="none" strike="noStrike">
                <a:solidFill>
                  <a:schemeClr val="dk1"/>
                </a:solidFill>
                <a:latin typeface="Arial"/>
                <a:ea typeface="Arial"/>
                <a:cs typeface="Arial"/>
                <a:sym typeface="Arial"/>
              </a:defRPr>
            </a:lvl7pPr>
            <a:lvl8pPr indent="0" lvl="7" marL="0" algn="r">
              <a:spcBef>
                <a:spcPts val="0"/>
              </a:spcBef>
              <a:buNone/>
              <a:defRPr b="0" i="0" sz="1400" u="none" cap="none" strike="noStrike">
                <a:solidFill>
                  <a:schemeClr val="dk1"/>
                </a:solidFill>
                <a:latin typeface="Arial"/>
                <a:ea typeface="Arial"/>
                <a:cs typeface="Arial"/>
                <a:sym typeface="Arial"/>
              </a:defRPr>
            </a:lvl8pPr>
            <a:lvl9pPr indent="0" lvl="8" mar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4"/>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1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b="0" i="0" sz="1400" u="none" cap="none" strike="noStrike">
                <a:solidFill>
                  <a:schemeClr val="dk1"/>
                </a:solidFill>
                <a:latin typeface="Arial"/>
                <a:ea typeface="Arial"/>
                <a:cs typeface="Arial"/>
                <a:sym typeface="Arial"/>
              </a:defRPr>
            </a:lvl1pPr>
            <a:lvl2pPr indent="0" lvl="1" marL="0" algn="r">
              <a:spcBef>
                <a:spcPts val="0"/>
              </a:spcBef>
              <a:buNone/>
              <a:defRPr b="0" i="0" sz="1400" u="none" cap="none" strike="noStrike">
                <a:solidFill>
                  <a:schemeClr val="dk1"/>
                </a:solidFill>
                <a:latin typeface="Arial"/>
                <a:ea typeface="Arial"/>
                <a:cs typeface="Arial"/>
                <a:sym typeface="Arial"/>
              </a:defRPr>
            </a:lvl2pPr>
            <a:lvl3pPr indent="0" lvl="2" marL="0" algn="r">
              <a:spcBef>
                <a:spcPts val="0"/>
              </a:spcBef>
              <a:buNone/>
              <a:defRPr b="0" i="0" sz="1400" u="none" cap="none" strike="noStrike">
                <a:solidFill>
                  <a:schemeClr val="dk1"/>
                </a:solidFill>
                <a:latin typeface="Arial"/>
                <a:ea typeface="Arial"/>
                <a:cs typeface="Arial"/>
                <a:sym typeface="Arial"/>
              </a:defRPr>
            </a:lvl3pPr>
            <a:lvl4pPr indent="0" lvl="3" marL="0" algn="r">
              <a:spcBef>
                <a:spcPts val="0"/>
              </a:spcBef>
              <a:buNone/>
              <a:defRPr b="0" i="0" sz="1400" u="none" cap="none" strike="noStrike">
                <a:solidFill>
                  <a:schemeClr val="dk1"/>
                </a:solidFill>
                <a:latin typeface="Arial"/>
                <a:ea typeface="Arial"/>
                <a:cs typeface="Arial"/>
                <a:sym typeface="Arial"/>
              </a:defRPr>
            </a:lvl4pPr>
            <a:lvl5pPr indent="0" lvl="4" marL="0" algn="r">
              <a:spcBef>
                <a:spcPts val="0"/>
              </a:spcBef>
              <a:buNone/>
              <a:defRPr b="0" i="0" sz="1400" u="none" cap="none" strike="noStrike">
                <a:solidFill>
                  <a:schemeClr val="dk1"/>
                </a:solidFill>
                <a:latin typeface="Arial"/>
                <a:ea typeface="Arial"/>
                <a:cs typeface="Arial"/>
                <a:sym typeface="Arial"/>
              </a:defRPr>
            </a:lvl5pPr>
            <a:lvl6pPr indent="0" lvl="5" marL="0" algn="r">
              <a:spcBef>
                <a:spcPts val="0"/>
              </a:spcBef>
              <a:buNone/>
              <a:defRPr b="0" i="0" sz="1400" u="none" cap="none" strike="noStrike">
                <a:solidFill>
                  <a:schemeClr val="dk1"/>
                </a:solidFill>
                <a:latin typeface="Arial"/>
                <a:ea typeface="Arial"/>
                <a:cs typeface="Arial"/>
                <a:sym typeface="Arial"/>
              </a:defRPr>
            </a:lvl6pPr>
            <a:lvl7pPr indent="0" lvl="6" marL="0" algn="r">
              <a:spcBef>
                <a:spcPts val="0"/>
              </a:spcBef>
              <a:buNone/>
              <a:defRPr b="0" i="0" sz="1400" u="none" cap="none" strike="noStrike">
                <a:solidFill>
                  <a:schemeClr val="dk1"/>
                </a:solidFill>
                <a:latin typeface="Arial"/>
                <a:ea typeface="Arial"/>
                <a:cs typeface="Arial"/>
                <a:sym typeface="Arial"/>
              </a:defRPr>
            </a:lvl7pPr>
            <a:lvl8pPr indent="0" lvl="7" marL="0" algn="r">
              <a:spcBef>
                <a:spcPts val="0"/>
              </a:spcBef>
              <a:buNone/>
              <a:defRPr b="0" i="0" sz="1400" u="none" cap="none" strike="noStrike">
                <a:solidFill>
                  <a:schemeClr val="dk1"/>
                </a:solidFill>
                <a:latin typeface="Arial"/>
                <a:ea typeface="Arial"/>
                <a:cs typeface="Arial"/>
                <a:sym typeface="Arial"/>
              </a:defRPr>
            </a:lvl8pPr>
            <a:lvl9pPr indent="0" lvl="8" mar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30" name="Google Shape;30;p1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b="0" i="0" sz="1400" u="none" cap="none" strike="noStrike">
                <a:solidFill>
                  <a:schemeClr val="dk1"/>
                </a:solidFill>
                <a:latin typeface="Arial"/>
                <a:ea typeface="Arial"/>
                <a:cs typeface="Arial"/>
                <a:sym typeface="Arial"/>
              </a:defRPr>
            </a:lvl1pPr>
            <a:lvl2pPr indent="0" lvl="1" marL="0" algn="r">
              <a:spcBef>
                <a:spcPts val="0"/>
              </a:spcBef>
              <a:buNone/>
              <a:defRPr b="0" i="0" sz="1400" u="none" cap="none" strike="noStrike">
                <a:solidFill>
                  <a:schemeClr val="dk1"/>
                </a:solidFill>
                <a:latin typeface="Arial"/>
                <a:ea typeface="Arial"/>
                <a:cs typeface="Arial"/>
                <a:sym typeface="Arial"/>
              </a:defRPr>
            </a:lvl2pPr>
            <a:lvl3pPr indent="0" lvl="2" marL="0" algn="r">
              <a:spcBef>
                <a:spcPts val="0"/>
              </a:spcBef>
              <a:buNone/>
              <a:defRPr b="0" i="0" sz="1400" u="none" cap="none" strike="noStrike">
                <a:solidFill>
                  <a:schemeClr val="dk1"/>
                </a:solidFill>
                <a:latin typeface="Arial"/>
                <a:ea typeface="Arial"/>
                <a:cs typeface="Arial"/>
                <a:sym typeface="Arial"/>
              </a:defRPr>
            </a:lvl3pPr>
            <a:lvl4pPr indent="0" lvl="3" marL="0" algn="r">
              <a:spcBef>
                <a:spcPts val="0"/>
              </a:spcBef>
              <a:buNone/>
              <a:defRPr b="0" i="0" sz="1400" u="none" cap="none" strike="noStrike">
                <a:solidFill>
                  <a:schemeClr val="dk1"/>
                </a:solidFill>
                <a:latin typeface="Arial"/>
                <a:ea typeface="Arial"/>
                <a:cs typeface="Arial"/>
                <a:sym typeface="Arial"/>
              </a:defRPr>
            </a:lvl4pPr>
            <a:lvl5pPr indent="0" lvl="4" marL="0" algn="r">
              <a:spcBef>
                <a:spcPts val="0"/>
              </a:spcBef>
              <a:buNone/>
              <a:defRPr b="0" i="0" sz="1400" u="none" cap="none" strike="noStrike">
                <a:solidFill>
                  <a:schemeClr val="dk1"/>
                </a:solidFill>
                <a:latin typeface="Arial"/>
                <a:ea typeface="Arial"/>
                <a:cs typeface="Arial"/>
                <a:sym typeface="Arial"/>
              </a:defRPr>
            </a:lvl5pPr>
            <a:lvl6pPr indent="0" lvl="5" marL="0" algn="r">
              <a:spcBef>
                <a:spcPts val="0"/>
              </a:spcBef>
              <a:buNone/>
              <a:defRPr b="0" i="0" sz="1400" u="none" cap="none" strike="noStrike">
                <a:solidFill>
                  <a:schemeClr val="dk1"/>
                </a:solidFill>
                <a:latin typeface="Arial"/>
                <a:ea typeface="Arial"/>
                <a:cs typeface="Arial"/>
                <a:sym typeface="Arial"/>
              </a:defRPr>
            </a:lvl6pPr>
            <a:lvl7pPr indent="0" lvl="6" marL="0" algn="r">
              <a:spcBef>
                <a:spcPts val="0"/>
              </a:spcBef>
              <a:buNone/>
              <a:defRPr b="0" i="0" sz="1400" u="none" cap="none" strike="noStrike">
                <a:solidFill>
                  <a:schemeClr val="dk1"/>
                </a:solidFill>
                <a:latin typeface="Arial"/>
                <a:ea typeface="Arial"/>
                <a:cs typeface="Arial"/>
                <a:sym typeface="Arial"/>
              </a:defRPr>
            </a:lvl7pPr>
            <a:lvl8pPr indent="0" lvl="7" marL="0" algn="r">
              <a:spcBef>
                <a:spcPts val="0"/>
              </a:spcBef>
              <a:buNone/>
              <a:defRPr b="0" i="0" sz="1400" u="none" cap="none" strike="noStrike">
                <a:solidFill>
                  <a:schemeClr val="dk1"/>
                </a:solidFill>
                <a:latin typeface="Arial"/>
                <a:ea typeface="Arial"/>
                <a:cs typeface="Arial"/>
                <a:sym typeface="Arial"/>
              </a:defRPr>
            </a:lvl8pPr>
            <a:lvl9pPr indent="0" lvl="8" mar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6"/>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36" name="Google Shape;36;p1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37" name="Google Shape;37;p1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b="0" i="0" sz="1400" u="none" cap="none" strike="noStrike">
                <a:solidFill>
                  <a:schemeClr val="dk1"/>
                </a:solidFill>
                <a:latin typeface="Arial"/>
                <a:ea typeface="Arial"/>
                <a:cs typeface="Arial"/>
                <a:sym typeface="Arial"/>
              </a:defRPr>
            </a:lvl1pPr>
            <a:lvl2pPr indent="0" lvl="1" marL="0" algn="r">
              <a:spcBef>
                <a:spcPts val="0"/>
              </a:spcBef>
              <a:buNone/>
              <a:defRPr b="0" i="0" sz="1400" u="none" cap="none" strike="noStrike">
                <a:solidFill>
                  <a:schemeClr val="dk1"/>
                </a:solidFill>
                <a:latin typeface="Arial"/>
                <a:ea typeface="Arial"/>
                <a:cs typeface="Arial"/>
                <a:sym typeface="Arial"/>
              </a:defRPr>
            </a:lvl2pPr>
            <a:lvl3pPr indent="0" lvl="2" marL="0" algn="r">
              <a:spcBef>
                <a:spcPts val="0"/>
              </a:spcBef>
              <a:buNone/>
              <a:defRPr b="0" i="0" sz="1400" u="none" cap="none" strike="noStrike">
                <a:solidFill>
                  <a:schemeClr val="dk1"/>
                </a:solidFill>
                <a:latin typeface="Arial"/>
                <a:ea typeface="Arial"/>
                <a:cs typeface="Arial"/>
                <a:sym typeface="Arial"/>
              </a:defRPr>
            </a:lvl3pPr>
            <a:lvl4pPr indent="0" lvl="3" marL="0" algn="r">
              <a:spcBef>
                <a:spcPts val="0"/>
              </a:spcBef>
              <a:buNone/>
              <a:defRPr b="0" i="0" sz="1400" u="none" cap="none" strike="noStrike">
                <a:solidFill>
                  <a:schemeClr val="dk1"/>
                </a:solidFill>
                <a:latin typeface="Arial"/>
                <a:ea typeface="Arial"/>
                <a:cs typeface="Arial"/>
                <a:sym typeface="Arial"/>
              </a:defRPr>
            </a:lvl4pPr>
            <a:lvl5pPr indent="0" lvl="4" marL="0" algn="r">
              <a:spcBef>
                <a:spcPts val="0"/>
              </a:spcBef>
              <a:buNone/>
              <a:defRPr b="0" i="0" sz="1400" u="none" cap="none" strike="noStrike">
                <a:solidFill>
                  <a:schemeClr val="dk1"/>
                </a:solidFill>
                <a:latin typeface="Arial"/>
                <a:ea typeface="Arial"/>
                <a:cs typeface="Arial"/>
                <a:sym typeface="Arial"/>
              </a:defRPr>
            </a:lvl5pPr>
            <a:lvl6pPr indent="0" lvl="5" marL="0" algn="r">
              <a:spcBef>
                <a:spcPts val="0"/>
              </a:spcBef>
              <a:buNone/>
              <a:defRPr b="0" i="0" sz="1400" u="none" cap="none" strike="noStrike">
                <a:solidFill>
                  <a:schemeClr val="dk1"/>
                </a:solidFill>
                <a:latin typeface="Arial"/>
                <a:ea typeface="Arial"/>
                <a:cs typeface="Arial"/>
                <a:sym typeface="Arial"/>
              </a:defRPr>
            </a:lvl6pPr>
            <a:lvl7pPr indent="0" lvl="6" marL="0" algn="r">
              <a:spcBef>
                <a:spcPts val="0"/>
              </a:spcBef>
              <a:buNone/>
              <a:defRPr b="0" i="0" sz="1400" u="none" cap="none" strike="noStrike">
                <a:solidFill>
                  <a:schemeClr val="dk1"/>
                </a:solidFill>
                <a:latin typeface="Arial"/>
                <a:ea typeface="Arial"/>
                <a:cs typeface="Arial"/>
                <a:sym typeface="Arial"/>
              </a:defRPr>
            </a:lvl7pPr>
            <a:lvl8pPr indent="0" lvl="7" marL="0" algn="r">
              <a:spcBef>
                <a:spcPts val="0"/>
              </a:spcBef>
              <a:buNone/>
              <a:defRPr b="0" i="0" sz="1400" u="none" cap="none" strike="noStrike">
                <a:solidFill>
                  <a:schemeClr val="dk1"/>
                </a:solidFill>
                <a:latin typeface="Arial"/>
                <a:ea typeface="Arial"/>
                <a:cs typeface="Arial"/>
                <a:sym typeface="Arial"/>
              </a:defRPr>
            </a:lvl8pPr>
            <a:lvl9pPr indent="0" lvl="8" mar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43" name="Google Shape;43;p1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44" name="Google Shape;44;p1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45" name="Google Shape;45;p1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46" name="Google Shape;46;p1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b="0" i="0" sz="1400" u="none" cap="none" strike="noStrike">
                <a:solidFill>
                  <a:schemeClr val="dk1"/>
                </a:solidFill>
                <a:latin typeface="Arial"/>
                <a:ea typeface="Arial"/>
                <a:cs typeface="Arial"/>
                <a:sym typeface="Arial"/>
              </a:defRPr>
            </a:lvl1pPr>
            <a:lvl2pPr indent="0" lvl="1" marL="0" algn="r">
              <a:spcBef>
                <a:spcPts val="0"/>
              </a:spcBef>
              <a:buNone/>
              <a:defRPr b="0" i="0" sz="1400" u="none" cap="none" strike="noStrike">
                <a:solidFill>
                  <a:schemeClr val="dk1"/>
                </a:solidFill>
                <a:latin typeface="Arial"/>
                <a:ea typeface="Arial"/>
                <a:cs typeface="Arial"/>
                <a:sym typeface="Arial"/>
              </a:defRPr>
            </a:lvl2pPr>
            <a:lvl3pPr indent="0" lvl="2" marL="0" algn="r">
              <a:spcBef>
                <a:spcPts val="0"/>
              </a:spcBef>
              <a:buNone/>
              <a:defRPr b="0" i="0" sz="1400" u="none" cap="none" strike="noStrike">
                <a:solidFill>
                  <a:schemeClr val="dk1"/>
                </a:solidFill>
                <a:latin typeface="Arial"/>
                <a:ea typeface="Arial"/>
                <a:cs typeface="Arial"/>
                <a:sym typeface="Arial"/>
              </a:defRPr>
            </a:lvl3pPr>
            <a:lvl4pPr indent="0" lvl="3" marL="0" algn="r">
              <a:spcBef>
                <a:spcPts val="0"/>
              </a:spcBef>
              <a:buNone/>
              <a:defRPr b="0" i="0" sz="1400" u="none" cap="none" strike="noStrike">
                <a:solidFill>
                  <a:schemeClr val="dk1"/>
                </a:solidFill>
                <a:latin typeface="Arial"/>
                <a:ea typeface="Arial"/>
                <a:cs typeface="Arial"/>
                <a:sym typeface="Arial"/>
              </a:defRPr>
            </a:lvl4pPr>
            <a:lvl5pPr indent="0" lvl="4" marL="0" algn="r">
              <a:spcBef>
                <a:spcPts val="0"/>
              </a:spcBef>
              <a:buNone/>
              <a:defRPr b="0" i="0" sz="1400" u="none" cap="none" strike="noStrike">
                <a:solidFill>
                  <a:schemeClr val="dk1"/>
                </a:solidFill>
                <a:latin typeface="Arial"/>
                <a:ea typeface="Arial"/>
                <a:cs typeface="Arial"/>
                <a:sym typeface="Arial"/>
              </a:defRPr>
            </a:lvl5pPr>
            <a:lvl6pPr indent="0" lvl="5" marL="0" algn="r">
              <a:spcBef>
                <a:spcPts val="0"/>
              </a:spcBef>
              <a:buNone/>
              <a:defRPr b="0" i="0" sz="1400" u="none" cap="none" strike="noStrike">
                <a:solidFill>
                  <a:schemeClr val="dk1"/>
                </a:solidFill>
                <a:latin typeface="Arial"/>
                <a:ea typeface="Arial"/>
                <a:cs typeface="Arial"/>
                <a:sym typeface="Arial"/>
              </a:defRPr>
            </a:lvl6pPr>
            <a:lvl7pPr indent="0" lvl="6" marL="0" algn="r">
              <a:spcBef>
                <a:spcPts val="0"/>
              </a:spcBef>
              <a:buNone/>
              <a:defRPr b="0" i="0" sz="1400" u="none" cap="none" strike="noStrike">
                <a:solidFill>
                  <a:schemeClr val="dk1"/>
                </a:solidFill>
                <a:latin typeface="Arial"/>
                <a:ea typeface="Arial"/>
                <a:cs typeface="Arial"/>
                <a:sym typeface="Arial"/>
              </a:defRPr>
            </a:lvl7pPr>
            <a:lvl8pPr indent="0" lvl="7" marL="0" algn="r">
              <a:spcBef>
                <a:spcPts val="0"/>
              </a:spcBef>
              <a:buNone/>
              <a:defRPr b="0" i="0" sz="1400" u="none" cap="none" strike="noStrike">
                <a:solidFill>
                  <a:schemeClr val="dk1"/>
                </a:solidFill>
                <a:latin typeface="Arial"/>
                <a:ea typeface="Arial"/>
                <a:cs typeface="Arial"/>
                <a:sym typeface="Arial"/>
              </a:defRPr>
            </a:lvl8pPr>
            <a:lvl9pPr indent="0" lvl="8" mar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8"/>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b="0" i="0" sz="1400" u="none" cap="none" strike="noStrike">
                <a:solidFill>
                  <a:schemeClr val="dk1"/>
                </a:solidFill>
                <a:latin typeface="Arial"/>
                <a:ea typeface="Arial"/>
                <a:cs typeface="Arial"/>
                <a:sym typeface="Arial"/>
              </a:defRPr>
            </a:lvl1pPr>
            <a:lvl2pPr indent="0" lvl="1" marL="0" algn="r">
              <a:spcBef>
                <a:spcPts val="0"/>
              </a:spcBef>
              <a:buNone/>
              <a:defRPr b="0" i="0" sz="1400" u="none" cap="none" strike="noStrike">
                <a:solidFill>
                  <a:schemeClr val="dk1"/>
                </a:solidFill>
                <a:latin typeface="Arial"/>
                <a:ea typeface="Arial"/>
                <a:cs typeface="Arial"/>
                <a:sym typeface="Arial"/>
              </a:defRPr>
            </a:lvl2pPr>
            <a:lvl3pPr indent="0" lvl="2" marL="0" algn="r">
              <a:spcBef>
                <a:spcPts val="0"/>
              </a:spcBef>
              <a:buNone/>
              <a:defRPr b="0" i="0" sz="1400" u="none" cap="none" strike="noStrike">
                <a:solidFill>
                  <a:schemeClr val="dk1"/>
                </a:solidFill>
                <a:latin typeface="Arial"/>
                <a:ea typeface="Arial"/>
                <a:cs typeface="Arial"/>
                <a:sym typeface="Arial"/>
              </a:defRPr>
            </a:lvl3pPr>
            <a:lvl4pPr indent="0" lvl="3" marL="0" algn="r">
              <a:spcBef>
                <a:spcPts val="0"/>
              </a:spcBef>
              <a:buNone/>
              <a:defRPr b="0" i="0" sz="1400" u="none" cap="none" strike="noStrike">
                <a:solidFill>
                  <a:schemeClr val="dk1"/>
                </a:solidFill>
                <a:latin typeface="Arial"/>
                <a:ea typeface="Arial"/>
                <a:cs typeface="Arial"/>
                <a:sym typeface="Arial"/>
              </a:defRPr>
            </a:lvl4pPr>
            <a:lvl5pPr indent="0" lvl="4" marL="0" algn="r">
              <a:spcBef>
                <a:spcPts val="0"/>
              </a:spcBef>
              <a:buNone/>
              <a:defRPr b="0" i="0" sz="1400" u="none" cap="none" strike="noStrike">
                <a:solidFill>
                  <a:schemeClr val="dk1"/>
                </a:solidFill>
                <a:latin typeface="Arial"/>
                <a:ea typeface="Arial"/>
                <a:cs typeface="Arial"/>
                <a:sym typeface="Arial"/>
              </a:defRPr>
            </a:lvl5pPr>
            <a:lvl6pPr indent="0" lvl="5" marL="0" algn="r">
              <a:spcBef>
                <a:spcPts val="0"/>
              </a:spcBef>
              <a:buNone/>
              <a:defRPr b="0" i="0" sz="1400" u="none" cap="none" strike="noStrike">
                <a:solidFill>
                  <a:schemeClr val="dk1"/>
                </a:solidFill>
                <a:latin typeface="Arial"/>
                <a:ea typeface="Arial"/>
                <a:cs typeface="Arial"/>
                <a:sym typeface="Arial"/>
              </a:defRPr>
            </a:lvl6pPr>
            <a:lvl7pPr indent="0" lvl="6" marL="0" algn="r">
              <a:spcBef>
                <a:spcPts val="0"/>
              </a:spcBef>
              <a:buNone/>
              <a:defRPr b="0" i="0" sz="1400" u="none" cap="none" strike="noStrike">
                <a:solidFill>
                  <a:schemeClr val="dk1"/>
                </a:solidFill>
                <a:latin typeface="Arial"/>
                <a:ea typeface="Arial"/>
                <a:cs typeface="Arial"/>
                <a:sym typeface="Arial"/>
              </a:defRPr>
            </a:lvl7pPr>
            <a:lvl8pPr indent="0" lvl="7" marL="0" algn="r">
              <a:spcBef>
                <a:spcPts val="0"/>
              </a:spcBef>
              <a:buNone/>
              <a:defRPr b="0" i="0" sz="1400" u="none" cap="none" strike="noStrike">
                <a:solidFill>
                  <a:schemeClr val="dk1"/>
                </a:solidFill>
                <a:latin typeface="Arial"/>
                <a:ea typeface="Arial"/>
                <a:cs typeface="Arial"/>
                <a:sym typeface="Arial"/>
              </a:defRPr>
            </a:lvl8pPr>
            <a:lvl9pPr indent="0" lvl="8" mar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b="0" i="0" sz="1400" u="none" cap="none" strike="noStrike">
                <a:solidFill>
                  <a:schemeClr val="dk1"/>
                </a:solidFill>
                <a:latin typeface="Arial"/>
                <a:ea typeface="Arial"/>
                <a:cs typeface="Arial"/>
                <a:sym typeface="Arial"/>
              </a:defRPr>
            </a:lvl1pPr>
            <a:lvl2pPr indent="0" lvl="1" marL="0" algn="r">
              <a:spcBef>
                <a:spcPts val="0"/>
              </a:spcBef>
              <a:buNone/>
              <a:defRPr b="0" i="0" sz="1400" u="none" cap="none" strike="noStrike">
                <a:solidFill>
                  <a:schemeClr val="dk1"/>
                </a:solidFill>
                <a:latin typeface="Arial"/>
                <a:ea typeface="Arial"/>
                <a:cs typeface="Arial"/>
                <a:sym typeface="Arial"/>
              </a:defRPr>
            </a:lvl2pPr>
            <a:lvl3pPr indent="0" lvl="2" marL="0" algn="r">
              <a:spcBef>
                <a:spcPts val="0"/>
              </a:spcBef>
              <a:buNone/>
              <a:defRPr b="0" i="0" sz="1400" u="none" cap="none" strike="noStrike">
                <a:solidFill>
                  <a:schemeClr val="dk1"/>
                </a:solidFill>
                <a:latin typeface="Arial"/>
                <a:ea typeface="Arial"/>
                <a:cs typeface="Arial"/>
                <a:sym typeface="Arial"/>
              </a:defRPr>
            </a:lvl3pPr>
            <a:lvl4pPr indent="0" lvl="3" marL="0" algn="r">
              <a:spcBef>
                <a:spcPts val="0"/>
              </a:spcBef>
              <a:buNone/>
              <a:defRPr b="0" i="0" sz="1400" u="none" cap="none" strike="noStrike">
                <a:solidFill>
                  <a:schemeClr val="dk1"/>
                </a:solidFill>
                <a:latin typeface="Arial"/>
                <a:ea typeface="Arial"/>
                <a:cs typeface="Arial"/>
                <a:sym typeface="Arial"/>
              </a:defRPr>
            </a:lvl4pPr>
            <a:lvl5pPr indent="0" lvl="4" marL="0" algn="r">
              <a:spcBef>
                <a:spcPts val="0"/>
              </a:spcBef>
              <a:buNone/>
              <a:defRPr b="0" i="0" sz="1400" u="none" cap="none" strike="noStrike">
                <a:solidFill>
                  <a:schemeClr val="dk1"/>
                </a:solidFill>
                <a:latin typeface="Arial"/>
                <a:ea typeface="Arial"/>
                <a:cs typeface="Arial"/>
                <a:sym typeface="Arial"/>
              </a:defRPr>
            </a:lvl5pPr>
            <a:lvl6pPr indent="0" lvl="5" marL="0" algn="r">
              <a:spcBef>
                <a:spcPts val="0"/>
              </a:spcBef>
              <a:buNone/>
              <a:defRPr b="0" i="0" sz="1400" u="none" cap="none" strike="noStrike">
                <a:solidFill>
                  <a:schemeClr val="dk1"/>
                </a:solidFill>
                <a:latin typeface="Arial"/>
                <a:ea typeface="Arial"/>
                <a:cs typeface="Arial"/>
                <a:sym typeface="Arial"/>
              </a:defRPr>
            </a:lvl6pPr>
            <a:lvl7pPr indent="0" lvl="6" marL="0" algn="r">
              <a:spcBef>
                <a:spcPts val="0"/>
              </a:spcBef>
              <a:buNone/>
              <a:defRPr b="0" i="0" sz="1400" u="none" cap="none" strike="noStrike">
                <a:solidFill>
                  <a:schemeClr val="dk1"/>
                </a:solidFill>
                <a:latin typeface="Arial"/>
                <a:ea typeface="Arial"/>
                <a:cs typeface="Arial"/>
                <a:sym typeface="Arial"/>
              </a:defRPr>
            </a:lvl7pPr>
            <a:lvl8pPr indent="0" lvl="7" marL="0" algn="r">
              <a:spcBef>
                <a:spcPts val="0"/>
              </a:spcBef>
              <a:buNone/>
              <a:defRPr b="0" i="0" sz="1400" u="none" cap="none" strike="noStrike">
                <a:solidFill>
                  <a:schemeClr val="dk1"/>
                </a:solidFill>
                <a:latin typeface="Arial"/>
                <a:ea typeface="Arial"/>
                <a:cs typeface="Arial"/>
                <a:sym typeface="Arial"/>
              </a:defRPr>
            </a:lvl8pPr>
            <a:lvl9pPr indent="0" lvl="8" mar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61" name="Google Shape;61;p2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2" name="Google Shape;62;p2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b="0" i="0" sz="1400" u="none" cap="none" strike="noStrike">
                <a:solidFill>
                  <a:schemeClr val="dk1"/>
                </a:solidFill>
                <a:latin typeface="Arial"/>
                <a:ea typeface="Arial"/>
                <a:cs typeface="Arial"/>
                <a:sym typeface="Arial"/>
              </a:defRPr>
            </a:lvl1pPr>
            <a:lvl2pPr indent="0" lvl="1" marL="0" algn="r">
              <a:spcBef>
                <a:spcPts val="0"/>
              </a:spcBef>
              <a:buNone/>
              <a:defRPr b="0" i="0" sz="1400" u="none" cap="none" strike="noStrike">
                <a:solidFill>
                  <a:schemeClr val="dk1"/>
                </a:solidFill>
                <a:latin typeface="Arial"/>
                <a:ea typeface="Arial"/>
                <a:cs typeface="Arial"/>
                <a:sym typeface="Arial"/>
              </a:defRPr>
            </a:lvl2pPr>
            <a:lvl3pPr indent="0" lvl="2" marL="0" algn="r">
              <a:spcBef>
                <a:spcPts val="0"/>
              </a:spcBef>
              <a:buNone/>
              <a:defRPr b="0" i="0" sz="1400" u="none" cap="none" strike="noStrike">
                <a:solidFill>
                  <a:schemeClr val="dk1"/>
                </a:solidFill>
                <a:latin typeface="Arial"/>
                <a:ea typeface="Arial"/>
                <a:cs typeface="Arial"/>
                <a:sym typeface="Arial"/>
              </a:defRPr>
            </a:lvl3pPr>
            <a:lvl4pPr indent="0" lvl="3" marL="0" algn="r">
              <a:spcBef>
                <a:spcPts val="0"/>
              </a:spcBef>
              <a:buNone/>
              <a:defRPr b="0" i="0" sz="1400" u="none" cap="none" strike="noStrike">
                <a:solidFill>
                  <a:schemeClr val="dk1"/>
                </a:solidFill>
                <a:latin typeface="Arial"/>
                <a:ea typeface="Arial"/>
                <a:cs typeface="Arial"/>
                <a:sym typeface="Arial"/>
              </a:defRPr>
            </a:lvl4pPr>
            <a:lvl5pPr indent="0" lvl="4" marL="0" algn="r">
              <a:spcBef>
                <a:spcPts val="0"/>
              </a:spcBef>
              <a:buNone/>
              <a:defRPr b="0" i="0" sz="1400" u="none" cap="none" strike="noStrike">
                <a:solidFill>
                  <a:schemeClr val="dk1"/>
                </a:solidFill>
                <a:latin typeface="Arial"/>
                <a:ea typeface="Arial"/>
                <a:cs typeface="Arial"/>
                <a:sym typeface="Arial"/>
              </a:defRPr>
            </a:lvl5pPr>
            <a:lvl6pPr indent="0" lvl="5" marL="0" algn="r">
              <a:spcBef>
                <a:spcPts val="0"/>
              </a:spcBef>
              <a:buNone/>
              <a:defRPr b="0" i="0" sz="1400" u="none" cap="none" strike="noStrike">
                <a:solidFill>
                  <a:schemeClr val="dk1"/>
                </a:solidFill>
                <a:latin typeface="Arial"/>
                <a:ea typeface="Arial"/>
                <a:cs typeface="Arial"/>
                <a:sym typeface="Arial"/>
              </a:defRPr>
            </a:lvl6pPr>
            <a:lvl7pPr indent="0" lvl="6" marL="0" algn="r">
              <a:spcBef>
                <a:spcPts val="0"/>
              </a:spcBef>
              <a:buNone/>
              <a:defRPr b="0" i="0" sz="1400" u="none" cap="none" strike="noStrike">
                <a:solidFill>
                  <a:schemeClr val="dk1"/>
                </a:solidFill>
                <a:latin typeface="Arial"/>
                <a:ea typeface="Arial"/>
                <a:cs typeface="Arial"/>
                <a:sym typeface="Arial"/>
              </a:defRPr>
            </a:lvl7pPr>
            <a:lvl8pPr indent="0" lvl="7" marL="0" algn="r">
              <a:spcBef>
                <a:spcPts val="0"/>
              </a:spcBef>
              <a:buNone/>
              <a:defRPr b="0" i="0" sz="1400" u="none" cap="none" strike="noStrike">
                <a:solidFill>
                  <a:schemeClr val="dk1"/>
                </a:solidFill>
                <a:latin typeface="Arial"/>
                <a:ea typeface="Arial"/>
                <a:cs typeface="Arial"/>
                <a:sym typeface="Arial"/>
              </a:defRPr>
            </a:lvl8pPr>
            <a:lvl9pPr indent="0" lvl="8" mar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1"/>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68" name="Google Shape;68;p2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9" name="Google Shape;69;p2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b="0" i="0" sz="1400" u="none" cap="none" strike="noStrike">
                <a:solidFill>
                  <a:schemeClr val="dk1"/>
                </a:solidFill>
                <a:latin typeface="Arial"/>
                <a:ea typeface="Arial"/>
                <a:cs typeface="Arial"/>
                <a:sym typeface="Arial"/>
              </a:defRPr>
            </a:lvl1pPr>
            <a:lvl2pPr indent="0" lvl="1" marL="0" algn="r">
              <a:spcBef>
                <a:spcPts val="0"/>
              </a:spcBef>
              <a:buNone/>
              <a:defRPr b="0" i="0" sz="1400" u="none" cap="none" strike="noStrike">
                <a:solidFill>
                  <a:schemeClr val="dk1"/>
                </a:solidFill>
                <a:latin typeface="Arial"/>
                <a:ea typeface="Arial"/>
                <a:cs typeface="Arial"/>
                <a:sym typeface="Arial"/>
              </a:defRPr>
            </a:lvl2pPr>
            <a:lvl3pPr indent="0" lvl="2" marL="0" algn="r">
              <a:spcBef>
                <a:spcPts val="0"/>
              </a:spcBef>
              <a:buNone/>
              <a:defRPr b="0" i="0" sz="1400" u="none" cap="none" strike="noStrike">
                <a:solidFill>
                  <a:schemeClr val="dk1"/>
                </a:solidFill>
                <a:latin typeface="Arial"/>
                <a:ea typeface="Arial"/>
                <a:cs typeface="Arial"/>
                <a:sym typeface="Arial"/>
              </a:defRPr>
            </a:lvl3pPr>
            <a:lvl4pPr indent="0" lvl="3" marL="0" algn="r">
              <a:spcBef>
                <a:spcPts val="0"/>
              </a:spcBef>
              <a:buNone/>
              <a:defRPr b="0" i="0" sz="1400" u="none" cap="none" strike="noStrike">
                <a:solidFill>
                  <a:schemeClr val="dk1"/>
                </a:solidFill>
                <a:latin typeface="Arial"/>
                <a:ea typeface="Arial"/>
                <a:cs typeface="Arial"/>
                <a:sym typeface="Arial"/>
              </a:defRPr>
            </a:lvl4pPr>
            <a:lvl5pPr indent="0" lvl="4" marL="0" algn="r">
              <a:spcBef>
                <a:spcPts val="0"/>
              </a:spcBef>
              <a:buNone/>
              <a:defRPr b="0" i="0" sz="1400" u="none" cap="none" strike="noStrike">
                <a:solidFill>
                  <a:schemeClr val="dk1"/>
                </a:solidFill>
                <a:latin typeface="Arial"/>
                <a:ea typeface="Arial"/>
                <a:cs typeface="Arial"/>
                <a:sym typeface="Arial"/>
              </a:defRPr>
            </a:lvl5pPr>
            <a:lvl6pPr indent="0" lvl="5" marL="0" algn="r">
              <a:spcBef>
                <a:spcPts val="0"/>
              </a:spcBef>
              <a:buNone/>
              <a:defRPr b="0" i="0" sz="1400" u="none" cap="none" strike="noStrike">
                <a:solidFill>
                  <a:schemeClr val="dk1"/>
                </a:solidFill>
                <a:latin typeface="Arial"/>
                <a:ea typeface="Arial"/>
                <a:cs typeface="Arial"/>
                <a:sym typeface="Arial"/>
              </a:defRPr>
            </a:lvl6pPr>
            <a:lvl7pPr indent="0" lvl="6" marL="0" algn="r">
              <a:spcBef>
                <a:spcPts val="0"/>
              </a:spcBef>
              <a:buNone/>
              <a:defRPr b="0" i="0" sz="1400" u="none" cap="none" strike="noStrike">
                <a:solidFill>
                  <a:schemeClr val="dk1"/>
                </a:solidFill>
                <a:latin typeface="Arial"/>
                <a:ea typeface="Arial"/>
                <a:cs typeface="Arial"/>
                <a:sym typeface="Arial"/>
              </a:defRPr>
            </a:lvl7pPr>
            <a:lvl8pPr indent="0" lvl="7" marL="0" algn="r">
              <a:spcBef>
                <a:spcPts val="0"/>
              </a:spcBef>
              <a:buNone/>
              <a:defRPr b="0" i="0" sz="1400" u="none" cap="none" strike="noStrike">
                <a:solidFill>
                  <a:schemeClr val="dk1"/>
                </a:solidFill>
                <a:latin typeface="Arial"/>
                <a:ea typeface="Arial"/>
                <a:cs typeface="Arial"/>
                <a:sym typeface="Arial"/>
              </a:defRPr>
            </a:lvl8pPr>
            <a:lvl9pPr indent="0" lvl="8" mar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2"/>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36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lt1"/>
                </a:solidFill>
                <a:latin typeface="Arial"/>
                <a:ea typeface="Arial"/>
                <a:cs typeface="Arial"/>
                <a:sym typeface="Arial"/>
              </a:defRPr>
            </a:lvl9pPr>
          </a:lstStyle>
          <a:p/>
        </p:txBody>
      </p:sp>
      <p:sp>
        <p:nvSpPr>
          <p:cNvPr id="11" name="Google Shape;11;p1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 name="Google Shape;12;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400" u="none" cap="none" strike="noStrike">
                <a:solidFill>
                  <a:schemeClr val="dk1"/>
                </a:solidFill>
                <a:latin typeface="Arial"/>
                <a:ea typeface="Arial"/>
                <a:cs typeface="Arial"/>
                <a:sym typeface="Arial"/>
              </a:defRPr>
            </a:lvl1pPr>
            <a:lvl2pPr indent="0" lvl="1" marL="0" marR="0" rtl="0" algn="r">
              <a:spcBef>
                <a:spcPts val="0"/>
              </a:spcBef>
              <a:buNone/>
              <a:defRPr b="0" i="0" sz="1400" u="none" cap="none" strike="noStrike">
                <a:solidFill>
                  <a:schemeClr val="dk1"/>
                </a:solidFill>
                <a:latin typeface="Arial"/>
                <a:ea typeface="Arial"/>
                <a:cs typeface="Arial"/>
                <a:sym typeface="Arial"/>
              </a:defRPr>
            </a:lvl2pPr>
            <a:lvl3pPr indent="0" lvl="2" marL="0" marR="0" rtl="0" algn="r">
              <a:spcBef>
                <a:spcPts val="0"/>
              </a:spcBef>
              <a:buNone/>
              <a:defRPr b="0" i="0" sz="1400" u="none" cap="none" strike="noStrike">
                <a:solidFill>
                  <a:schemeClr val="dk1"/>
                </a:solidFill>
                <a:latin typeface="Arial"/>
                <a:ea typeface="Arial"/>
                <a:cs typeface="Arial"/>
                <a:sym typeface="Arial"/>
              </a:defRPr>
            </a:lvl3pPr>
            <a:lvl4pPr indent="0" lvl="3" marL="0" marR="0" rtl="0" algn="r">
              <a:spcBef>
                <a:spcPts val="0"/>
              </a:spcBef>
              <a:buNone/>
              <a:defRPr b="0" i="0" sz="1400" u="none" cap="none" strike="noStrike">
                <a:solidFill>
                  <a:schemeClr val="dk1"/>
                </a:solidFill>
                <a:latin typeface="Arial"/>
                <a:ea typeface="Arial"/>
                <a:cs typeface="Arial"/>
                <a:sym typeface="Arial"/>
              </a:defRPr>
            </a:lvl4pPr>
            <a:lvl5pPr indent="0" lvl="4" marL="0" marR="0" rtl="0" algn="r">
              <a:spcBef>
                <a:spcPts val="0"/>
              </a:spcBef>
              <a:buNone/>
              <a:defRPr b="0" i="0" sz="1400" u="none" cap="none" strike="noStrike">
                <a:solidFill>
                  <a:schemeClr val="dk1"/>
                </a:solidFill>
                <a:latin typeface="Arial"/>
                <a:ea typeface="Arial"/>
                <a:cs typeface="Arial"/>
                <a:sym typeface="Arial"/>
              </a:defRPr>
            </a:lvl5pPr>
            <a:lvl6pPr indent="0" lvl="5" marL="0" marR="0" rtl="0" algn="r">
              <a:spcBef>
                <a:spcPts val="0"/>
              </a:spcBef>
              <a:buNone/>
              <a:defRPr b="0" i="0" sz="1400" u="none" cap="none" strike="noStrike">
                <a:solidFill>
                  <a:schemeClr val="dk1"/>
                </a:solidFill>
                <a:latin typeface="Arial"/>
                <a:ea typeface="Arial"/>
                <a:cs typeface="Arial"/>
                <a:sym typeface="Arial"/>
              </a:defRPr>
            </a:lvl6pPr>
            <a:lvl7pPr indent="0" lvl="6" marL="0" marR="0" rtl="0" algn="r">
              <a:spcBef>
                <a:spcPts val="0"/>
              </a:spcBef>
              <a:buNone/>
              <a:defRPr b="0" i="0" sz="1400" u="none" cap="none" strike="noStrike">
                <a:solidFill>
                  <a:schemeClr val="dk1"/>
                </a:solidFill>
                <a:latin typeface="Arial"/>
                <a:ea typeface="Arial"/>
                <a:cs typeface="Arial"/>
                <a:sym typeface="Arial"/>
              </a:defRPr>
            </a:lvl7pPr>
            <a:lvl8pPr indent="0" lvl="7" marL="0" marR="0" rtl="0" algn="r">
              <a:spcBef>
                <a:spcPts val="0"/>
              </a:spcBef>
              <a:buNone/>
              <a:defRPr b="0" i="0" sz="1400" u="none" cap="none" strike="noStrike">
                <a:solidFill>
                  <a:schemeClr val="dk1"/>
                </a:solidFill>
                <a:latin typeface="Arial"/>
                <a:ea typeface="Arial"/>
                <a:cs typeface="Arial"/>
                <a:sym typeface="Arial"/>
              </a:defRPr>
            </a:lvl8pPr>
            <a:lvl9pPr indent="0" lvl="8" marL="0" marR="0" rt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ctrTitle"/>
          </p:nvPr>
        </p:nvSpPr>
        <p:spPr>
          <a:xfrm>
            <a:off x="685800" y="5105400"/>
            <a:ext cx="7772400" cy="8572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3200"/>
              <a:t>Welcome to the </a:t>
            </a:r>
            <a:br>
              <a:rPr lang="en-US" sz="3200"/>
            </a:br>
            <a:r>
              <a:rPr lang="en-US" sz="3200"/>
              <a:t>Annual Meeting of Title I Parents</a:t>
            </a:r>
            <a:endParaRPr sz="3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0"/>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How Can I Help My Child</a:t>
            </a:r>
            <a:endParaRPr/>
          </a:p>
        </p:txBody>
      </p:sp>
      <p:sp>
        <p:nvSpPr>
          <p:cNvPr id="153" name="Google Shape;153;p10"/>
          <p:cNvSpPr txBox="1"/>
          <p:nvPr>
            <p:ph idx="1" type="body"/>
          </p:nvPr>
        </p:nvSpPr>
        <p:spPr>
          <a:xfrm>
            <a:off x="466106" y="11430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400"/>
              <a:buFont typeface="Arial"/>
              <a:buNone/>
            </a:pPr>
            <a:r>
              <a:t/>
            </a:r>
            <a:endParaRPr/>
          </a:p>
          <a:p>
            <a:pPr indent="-342900" lvl="0" marL="342900" rtl="0" algn="l">
              <a:spcBef>
                <a:spcPts val="480"/>
              </a:spcBef>
              <a:spcAft>
                <a:spcPts val="0"/>
              </a:spcAft>
              <a:buClr>
                <a:schemeClr val="dk1"/>
              </a:buClr>
              <a:buSzPts val="2400"/>
              <a:buFont typeface="Arial"/>
              <a:buChar char="•"/>
            </a:pPr>
            <a:r>
              <a:rPr lang="en-US"/>
              <a:t>Join the Parent Teacher organization at school.</a:t>
            </a:r>
            <a:endParaRPr/>
          </a:p>
          <a:p>
            <a:pPr indent="-342900" lvl="0" marL="342900" rtl="0" algn="l">
              <a:spcBef>
                <a:spcPts val="480"/>
              </a:spcBef>
              <a:spcAft>
                <a:spcPts val="0"/>
              </a:spcAft>
              <a:buClr>
                <a:schemeClr val="dk1"/>
              </a:buClr>
              <a:buSzPts val="2400"/>
              <a:buFont typeface="Arial"/>
              <a:buChar char="•"/>
            </a:pPr>
            <a:r>
              <a:rPr lang="en-US"/>
              <a:t>Read with or to your child.</a:t>
            </a:r>
            <a:endParaRPr/>
          </a:p>
          <a:p>
            <a:pPr indent="-342900" lvl="0" marL="342900" rtl="0" algn="l">
              <a:spcBef>
                <a:spcPts val="480"/>
              </a:spcBef>
              <a:spcAft>
                <a:spcPts val="0"/>
              </a:spcAft>
              <a:buClr>
                <a:schemeClr val="dk1"/>
              </a:buClr>
              <a:buSzPts val="2400"/>
              <a:buFont typeface="Arial"/>
              <a:buChar char="•"/>
            </a:pPr>
            <a:r>
              <a:rPr lang="en-US"/>
              <a:t>Assist your child with homework.</a:t>
            </a:r>
            <a:endParaRPr/>
          </a:p>
          <a:p>
            <a:pPr indent="-342900" lvl="0" marL="342900" rtl="0" algn="l">
              <a:spcBef>
                <a:spcPts val="480"/>
              </a:spcBef>
              <a:spcAft>
                <a:spcPts val="0"/>
              </a:spcAft>
              <a:buClr>
                <a:schemeClr val="dk1"/>
              </a:buClr>
              <a:buSzPts val="2400"/>
              <a:buFont typeface="Arial"/>
              <a:buChar char="•"/>
            </a:pPr>
            <a:r>
              <a:rPr lang="en-US"/>
              <a:t>Talk to your child about their day.  Inquire about both social and academic issues.</a:t>
            </a:r>
            <a:endParaRPr/>
          </a:p>
          <a:p>
            <a:pPr indent="-342900" lvl="0" marL="342900" rtl="0" algn="l">
              <a:spcBef>
                <a:spcPts val="480"/>
              </a:spcBef>
              <a:spcAft>
                <a:spcPts val="0"/>
              </a:spcAft>
              <a:buClr>
                <a:schemeClr val="dk1"/>
              </a:buClr>
              <a:buSzPts val="2400"/>
              <a:buFont typeface="Arial"/>
              <a:buChar char="•"/>
            </a:pPr>
            <a:r>
              <a:rPr lang="en-US"/>
              <a:t>Attend school events.  Check the school calendar, social media feed and/or newsletters that come home for information about upcoming events.</a:t>
            </a:r>
            <a:endParaRPr/>
          </a:p>
          <a:p>
            <a:pPr indent="-342900" lvl="0" marL="342900" rtl="0" algn="l">
              <a:spcBef>
                <a:spcPts val="480"/>
              </a:spcBef>
              <a:spcAft>
                <a:spcPts val="0"/>
              </a:spcAft>
              <a:buClr>
                <a:schemeClr val="dk1"/>
              </a:buClr>
              <a:buSzPts val="2400"/>
              <a:buFont typeface="Arial"/>
              <a:buChar char="•"/>
            </a:pPr>
            <a:r>
              <a:rPr lang="en-US"/>
              <a:t>Communicate with us.  We value your input!</a:t>
            </a:r>
            <a:endParaRPr/>
          </a:p>
          <a:p>
            <a:pPr indent="-342900" lvl="0" marL="342900" rtl="0" algn="l">
              <a:spcBef>
                <a:spcPts val="480"/>
              </a:spcBef>
              <a:spcAft>
                <a:spcPts val="0"/>
              </a:spcAft>
              <a:buClr>
                <a:schemeClr val="dk1"/>
              </a:buClr>
              <a:buSzPts val="2400"/>
              <a:buFont typeface="Arial"/>
              <a:buChar char="•"/>
            </a:pPr>
            <a:r>
              <a:rPr lang="en-US"/>
              <a:t>Become a school volunteer.</a:t>
            </a:r>
            <a:endParaRPr/>
          </a:p>
          <a:p>
            <a:pPr indent="-190500" lvl="0" marL="342900" rtl="0" algn="l">
              <a:spcBef>
                <a:spcPts val="480"/>
              </a:spcBef>
              <a:spcAft>
                <a:spcPts val="0"/>
              </a:spcAft>
              <a:buClr>
                <a:schemeClr val="dk1"/>
              </a:buClr>
              <a:buSzPts val="2400"/>
              <a:buFont typeface="Arial"/>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1"/>
          <p:cNvSpPr txBox="1"/>
          <p:nvPr>
            <p:ph idx="1" type="body"/>
          </p:nvPr>
        </p:nvSpPr>
        <p:spPr>
          <a:xfrm>
            <a:off x="457200" y="2667000"/>
            <a:ext cx="8229600" cy="1905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None/>
            </a:pPr>
            <a:r>
              <a:t/>
            </a:r>
            <a:endParaRPr sz="2000"/>
          </a:p>
          <a:p>
            <a:pPr indent="-342900" lvl="0" marL="342900" rtl="0" algn="ctr">
              <a:spcBef>
                <a:spcPts val="960"/>
              </a:spcBef>
              <a:spcAft>
                <a:spcPts val="0"/>
              </a:spcAft>
              <a:buClr>
                <a:schemeClr val="dk1"/>
              </a:buClr>
              <a:buSzPts val="4800"/>
              <a:buFont typeface="Arial"/>
              <a:buNone/>
            </a:pPr>
            <a:r>
              <a:rPr b="1" lang="en-US" sz="4800"/>
              <a:t>Questions?</a:t>
            </a:r>
            <a:endParaRPr b="1" sz="4800"/>
          </a:p>
        </p:txBody>
      </p:sp>
      <p:sp>
        <p:nvSpPr>
          <p:cNvPr id="160" name="Google Shape;160;p11"/>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ph type="title"/>
          </p:nvPr>
        </p:nvSpPr>
        <p:spPr>
          <a:xfrm>
            <a:off x="609600" y="609600"/>
            <a:ext cx="54864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400"/>
              <a:t>Why are we here?</a:t>
            </a:r>
            <a:endParaRPr sz="4400"/>
          </a:p>
        </p:txBody>
      </p:sp>
      <p:sp>
        <p:nvSpPr>
          <p:cNvPr id="96" name="Google Shape;96;p2"/>
          <p:cNvSpPr txBox="1"/>
          <p:nvPr>
            <p:ph idx="1" type="body"/>
          </p:nvPr>
        </p:nvSpPr>
        <p:spPr>
          <a:xfrm>
            <a:off x="23648" y="1813034"/>
            <a:ext cx="8915400" cy="50292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Font typeface="Arial"/>
              <a:buChar char="•"/>
            </a:pPr>
            <a:r>
              <a:rPr lang="en-US" sz="3200"/>
              <a:t>The </a:t>
            </a:r>
            <a:r>
              <a:rPr i="1" lang="en-US" sz="3200"/>
              <a:t>No Child Left Behind Act of 2001 </a:t>
            </a:r>
            <a:r>
              <a:rPr lang="en-US" sz="3200"/>
              <a:t>requires that each Title I School hold an Annual Meeting of Title I parents for the purpose of…</a:t>
            </a:r>
            <a:endParaRPr/>
          </a:p>
          <a:p>
            <a:pPr indent="-342900" lvl="0" marL="342900" rtl="0" algn="l">
              <a:spcBef>
                <a:spcPts val="320"/>
              </a:spcBef>
              <a:spcAft>
                <a:spcPts val="0"/>
              </a:spcAft>
              <a:buClr>
                <a:schemeClr val="dk1"/>
              </a:buClr>
              <a:buSzPts val="1600"/>
              <a:buFont typeface="Arial"/>
              <a:buNone/>
            </a:pPr>
            <a:r>
              <a:t/>
            </a:r>
            <a:endParaRPr sz="1600"/>
          </a:p>
          <a:p>
            <a:pPr indent="-285750" lvl="1" marL="742950" rtl="0" algn="l">
              <a:spcBef>
                <a:spcPts val="640"/>
              </a:spcBef>
              <a:spcAft>
                <a:spcPts val="0"/>
              </a:spcAft>
              <a:buClr>
                <a:schemeClr val="dk1"/>
              </a:buClr>
              <a:buSzPts val="3200"/>
              <a:buFont typeface="Arial"/>
              <a:buChar char="–"/>
            </a:pPr>
            <a:r>
              <a:rPr lang="en-US" sz="3200"/>
              <a:t>Informing you of your school’s participation in Title I</a:t>
            </a:r>
            <a:endParaRPr/>
          </a:p>
          <a:p>
            <a:pPr indent="-285750" lvl="1" marL="742950" rtl="0" algn="l">
              <a:spcBef>
                <a:spcPts val="640"/>
              </a:spcBef>
              <a:spcAft>
                <a:spcPts val="0"/>
              </a:spcAft>
              <a:buClr>
                <a:schemeClr val="dk1"/>
              </a:buClr>
              <a:buSzPts val="3200"/>
              <a:buFont typeface="Arial"/>
              <a:buChar char="–"/>
            </a:pPr>
            <a:r>
              <a:rPr lang="en-US" sz="3200"/>
              <a:t>Explaining the requirements of Title I</a:t>
            </a:r>
            <a:endParaRPr/>
          </a:p>
          <a:p>
            <a:pPr indent="-285750" lvl="1" marL="742950" rtl="0" algn="l">
              <a:spcBef>
                <a:spcPts val="640"/>
              </a:spcBef>
              <a:spcAft>
                <a:spcPts val="0"/>
              </a:spcAft>
              <a:buClr>
                <a:schemeClr val="dk1"/>
              </a:buClr>
              <a:buSzPts val="3200"/>
              <a:buFont typeface="Arial"/>
              <a:buChar char="–"/>
            </a:pPr>
            <a:r>
              <a:rPr lang="en-US" sz="3200"/>
              <a:t>Explaining your rights as parents to be involved</a:t>
            </a:r>
            <a:endParaRPr/>
          </a:p>
          <a:p>
            <a:pPr indent="-285750" lvl="1" marL="742950" rtl="0" algn="l">
              <a:spcBef>
                <a:spcPts val="360"/>
              </a:spcBef>
              <a:spcAft>
                <a:spcPts val="0"/>
              </a:spcAft>
              <a:buClr>
                <a:schemeClr val="dk1"/>
              </a:buClr>
              <a:buSzPts val="1800"/>
              <a:buFont typeface="Arial"/>
              <a:buNone/>
            </a:pPr>
            <a:r>
              <a:t/>
            </a:r>
            <a:endParaRPr sz="1800"/>
          </a:p>
          <a:p>
            <a:pPr indent="-342900" lvl="0" marL="342900" rtl="0" algn="l">
              <a:spcBef>
                <a:spcPts val="440"/>
              </a:spcBef>
              <a:spcAft>
                <a:spcPts val="0"/>
              </a:spcAft>
              <a:buClr>
                <a:schemeClr val="dk1"/>
              </a:buClr>
              <a:buSzPts val="2200"/>
              <a:buFont typeface="Arial"/>
              <a:buNone/>
            </a:pPr>
            <a:r>
              <a:rPr lang="en-US" sz="2200"/>
              <a:t>		</a:t>
            </a:r>
            <a:endParaRPr sz="2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type="title"/>
          </p:nvPr>
        </p:nvSpPr>
        <p:spPr>
          <a:xfrm>
            <a:off x="381000" y="609600"/>
            <a:ext cx="55626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400"/>
              <a:t>What you will learn…</a:t>
            </a:r>
            <a:endParaRPr sz="3400"/>
          </a:p>
        </p:txBody>
      </p:sp>
      <p:sp>
        <p:nvSpPr>
          <p:cNvPr id="103" name="Google Shape;103;p3"/>
          <p:cNvSpPr txBox="1"/>
          <p:nvPr>
            <p:ph idx="1" type="body"/>
          </p:nvPr>
        </p:nvSpPr>
        <p:spPr>
          <a:xfrm>
            <a:off x="685800" y="2209800"/>
            <a:ext cx="80010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Font typeface="Arial"/>
              <a:buChar char="•"/>
            </a:pPr>
            <a:r>
              <a:rPr lang="en-US" sz="3200"/>
              <a:t>What does it mean to be a Title I school?</a:t>
            </a:r>
            <a:endParaRPr/>
          </a:p>
          <a:p>
            <a:pPr indent="-342900" lvl="0" marL="342900" rtl="0" algn="l">
              <a:spcBef>
                <a:spcPts val="640"/>
              </a:spcBef>
              <a:spcAft>
                <a:spcPts val="0"/>
              </a:spcAft>
              <a:buClr>
                <a:schemeClr val="dk1"/>
              </a:buClr>
              <a:buSzPts val="3200"/>
              <a:buFont typeface="Arial"/>
              <a:buChar char="•"/>
            </a:pPr>
            <a:r>
              <a:rPr lang="en-US" sz="3200"/>
              <a:t>What is a CIP?</a:t>
            </a:r>
            <a:endParaRPr/>
          </a:p>
          <a:p>
            <a:pPr indent="-342900" lvl="0" marL="342900" rtl="0" algn="l">
              <a:spcBef>
                <a:spcPts val="640"/>
              </a:spcBef>
              <a:spcAft>
                <a:spcPts val="0"/>
              </a:spcAft>
              <a:buClr>
                <a:schemeClr val="dk1"/>
              </a:buClr>
              <a:buSzPts val="3200"/>
              <a:buFont typeface="Arial"/>
              <a:buChar char="•"/>
            </a:pPr>
            <a:r>
              <a:rPr lang="en-US" sz="3200"/>
              <a:t>What is the School-Parent Compact?</a:t>
            </a:r>
            <a:endParaRPr/>
          </a:p>
          <a:p>
            <a:pPr indent="-342900" lvl="0" marL="342900" rtl="0" algn="l">
              <a:spcBef>
                <a:spcPts val="640"/>
              </a:spcBef>
              <a:spcAft>
                <a:spcPts val="0"/>
              </a:spcAft>
              <a:buClr>
                <a:schemeClr val="dk1"/>
              </a:buClr>
              <a:buSzPts val="3200"/>
              <a:buFont typeface="Arial"/>
              <a:buChar char="•"/>
            </a:pPr>
            <a:r>
              <a:rPr lang="en-US" sz="3200"/>
              <a:t>How do I request the qualifications of my child’s teacher(s)?</a:t>
            </a:r>
            <a:endParaRPr/>
          </a:p>
          <a:p>
            <a:pPr indent="-139700" lvl="0" marL="342900" rtl="0" algn="l">
              <a:spcBef>
                <a:spcPts val="640"/>
              </a:spcBef>
              <a:spcAft>
                <a:spcPts val="0"/>
              </a:spcAft>
              <a:buClr>
                <a:schemeClr val="dk1"/>
              </a:buClr>
              <a:buSzPts val="3200"/>
              <a:buFont typeface="Arial"/>
              <a:buNone/>
            </a:pPr>
            <a:r>
              <a:t/>
            </a:r>
            <a:endParaRPr sz="3200"/>
          </a:p>
          <a:p>
            <a:pPr indent="-342900" lvl="0" marL="342900" rtl="0" algn="l">
              <a:spcBef>
                <a:spcPts val="640"/>
              </a:spcBef>
              <a:spcAft>
                <a:spcPts val="0"/>
              </a:spcAft>
              <a:buClr>
                <a:schemeClr val="dk1"/>
              </a:buClr>
              <a:buSzPts val="3200"/>
              <a:buFont typeface="Arial"/>
              <a:buNone/>
            </a:pPr>
            <a:r>
              <a:t/>
            </a:r>
            <a:endParaRPr sz="3200"/>
          </a:p>
          <a:p>
            <a:pPr indent="-342900" lvl="0" marL="342900" rtl="0" algn="l">
              <a:spcBef>
                <a:spcPts val="480"/>
              </a:spcBef>
              <a:spcAft>
                <a:spcPts val="0"/>
              </a:spcAft>
              <a:buClr>
                <a:schemeClr val="dk1"/>
              </a:buClr>
              <a:buSzPts val="2400"/>
              <a:buFont typeface="Arial"/>
              <a:buNone/>
            </a:pPr>
            <a:r>
              <a:t/>
            </a:r>
            <a:endParaRPr/>
          </a:p>
          <a:p>
            <a:pPr indent="-342900" lvl="0" marL="342900" rtl="0" algn="l">
              <a:spcBef>
                <a:spcPts val="480"/>
              </a:spcBef>
              <a:spcAft>
                <a:spcPts val="0"/>
              </a:spcAft>
              <a:buClr>
                <a:schemeClr val="dk1"/>
              </a:buClr>
              <a:buSzPts val="2400"/>
              <a:buFont typeface="Arial"/>
              <a:buNone/>
            </a:pPr>
            <a:r>
              <a:t/>
            </a:r>
            <a:endParaRPr/>
          </a:p>
          <a:p>
            <a:pPr indent="-342900" lvl="0" marL="342900" rtl="0" algn="l">
              <a:spcBef>
                <a:spcPts val="480"/>
              </a:spcBef>
              <a:spcAft>
                <a:spcPts val="0"/>
              </a:spcAft>
              <a:buClr>
                <a:schemeClr val="dk1"/>
              </a:buClr>
              <a:buSzPts val="2400"/>
              <a:buFont typeface="Arial"/>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4"/>
          <p:cNvSpPr/>
          <p:nvPr/>
        </p:nvSpPr>
        <p:spPr>
          <a:xfrm>
            <a:off x="838200" y="4343400"/>
            <a:ext cx="7086600" cy="1143000"/>
          </a:xfrm>
          <a:prstGeom prst="roundRect">
            <a:avLst>
              <a:gd fmla="val 16667" name="adj"/>
            </a:avLst>
          </a:prstGeom>
          <a:solidFill>
            <a:srgbClr val="F9FB9B">
              <a:alpha val="32549"/>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0" name="Google Shape;110;p4"/>
          <p:cNvSpPr txBox="1"/>
          <p:nvPr>
            <p:ph type="title"/>
          </p:nvPr>
        </p:nvSpPr>
        <p:spPr>
          <a:xfrm>
            <a:off x="381000" y="609600"/>
            <a:ext cx="56388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400"/>
              <a:t>What you will learn…</a:t>
            </a:r>
            <a:br>
              <a:rPr lang="en-US" sz="3400"/>
            </a:br>
            <a:r>
              <a:rPr i="1" lang="en-US" sz="2400"/>
              <a:t>(Continued)</a:t>
            </a:r>
            <a:endParaRPr i="1" sz="2400"/>
          </a:p>
        </p:txBody>
      </p:sp>
      <p:sp>
        <p:nvSpPr>
          <p:cNvPr id="111" name="Google Shape;111;p4"/>
          <p:cNvSpPr txBox="1"/>
          <p:nvPr>
            <p:ph idx="1" type="body"/>
          </p:nvPr>
        </p:nvSpPr>
        <p:spPr>
          <a:xfrm>
            <a:off x="609600" y="2057400"/>
            <a:ext cx="7924800" cy="4038601"/>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500"/>
              <a:buFont typeface="Arial"/>
              <a:buNone/>
            </a:pPr>
            <a:r>
              <a:t/>
            </a:r>
            <a:endParaRPr sz="500"/>
          </a:p>
          <a:p>
            <a:pPr indent="-342900" lvl="0" marL="342900" rtl="0" algn="l">
              <a:spcBef>
                <a:spcPts val="100"/>
              </a:spcBef>
              <a:spcAft>
                <a:spcPts val="0"/>
              </a:spcAft>
              <a:buClr>
                <a:schemeClr val="dk1"/>
              </a:buClr>
              <a:buSzPts val="500"/>
              <a:buFont typeface="Arial"/>
              <a:buNone/>
            </a:pPr>
            <a:r>
              <a:t/>
            </a:r>
            <a:endParaRPr sz="500"/>
          </a:p>
          <a:p>
            <a:pPr indent="-342900" lvl="0" marL="342900" rtl="0" algn="l">
              <a:spcBef>
                <a:spcPts val="100"/>
              </a:spcBef>
              <a:spcAft>
                <a:spcPts val="0"/>
              </a:spcAft>
              <a:buClr>
                <a:schemeClr val="dk1"/>
              </a:buClr>
              <a:buSzPts val="500"/>
              <a:buFont typeface="Arial"/>
              <a:buNone/>
            </a:pPr>
            <a:r>
              <a:t/>
            </a:r>
            <a:endParaRPr sz="500"/>
          </a:p>
          <a:p>
            <a:pPr indent="-342900" lvl="0" marL="342900" rtl="0" algn="l">
              <a:spcBef>
                <a:spcPts val="560"/>
              </a:spcBef>
              <a:spcAft>
                <a:spcPts val="0"/>
              </a:spcAft>
              <a:buClr>
                <a:schemeClr val="dk1"/>
              </a:buClr>
              <a:buSzPts val="2800"/>
              <a:buFont typeface="Arial"/>
              <a:buChar char="•"/>
            </a:pPr>
            <a:r>
              <a:rPr lang="en-US" sz="2800"/>
              <a:t>How will I be notified if my child is taught by a teacher who is not Highly Qualified?</a:t>
            </a:r>
            <a:endParaRPr/>
          </a:p>
          <a:p>
            <a:pPr indent="-342900" lvl="0" marL="342900" rtl="0" algn="l">
              <a:spcBef>
                <a:spcPts val="560"/>
              </a:spcBef>
              <a:spcAft>
                <a:spcPts val="0"/>
              </a:spcAft>
              <a:buClr>
                <a:schemeClr val="dk1"/>
              </a:buClr>
              <a:buSzPts val="2800"/>
              <a:buFont typeface="Arial"/>
              <a:buChar char="•"/>
            </a:pPr>
            <a:r>
              <a:rPr lang="en-US" sz="2800"/>
              <a:t>How is the Annual Evaluation of the Campus </a:t>
            </a:r>
            <a:endParaRPr/>
          </a:p>
          <a:p>
            <a:pPr indent="-342900" lvl="0" marL="342900" rtl="0" algn="l">
              <a:spcBef>
                <a:spcPts val="560"/>
              </a:spcBef>
              <a:spcAft>
                <a:spcPts val="0"/>
              </a:spcAft>
              <a:buClr>
                <a:schemeClr val="dk1"/>
              </a:buClr>
              <a:buSzPts val="2800"/>
              <a:buFont typeface="Arial"/>
              <a:buNone/>
            </a:pPr>
            <a:r>
              <a:rPr lang="en-US" sz="2800"/>
              <a:t>	Improvement Plan conducted?</a:t>
            </a:r>
            <a:endParaRPr/>
          </a:p>
          <a:p>
            <a:pPr indent="-342900" lvl="0" marL="342900" rtl="0" algn="l">
              <a:spcBef>
                <a:spcPts val="560"/>
              </a:spcBef>
              <a:spcAft>
                <a:spcPts val="0"/>
              </a:spcAft>
              <a:buClr>
                <a:schemeClr val="dk1"/>
              </a:buClr>
              <a:buSzPts val="2800"/>
              <a:buFont typeface="Arial"/>
              <a:buChar char="•"/>
            </a:pPr>
            <a:r>
              <a:rPr lang="en-US" sz="2800"/>
              <a:t>How can I be involved in all of these things </a:t>
            </a:r>
            <a:endParaRPr/>
          </a:p>
          <a:p>
            <a:pPr indent="-342900" lvl="0" marL="342900" rtl="0" algn="l">
              <a:spcBef>
                <a:spcPts val="560"/>
              </a:spcBef>
              <a:spcAft>
                <a:spcPts val="0"/>
              </a:spcAft>
              <a:buClr>
                <a:schemeClr val="dk1"/>
              </a:buClr>
              <a:buSzPts val="2800"/>
              <a:buFont typeface="Arial"/>
              <a:buNone/>
            </a:pPr>
            <a:r>
              <a:rPr lang="en-US" sz="2800"/>
              <a:t>	I’m learning about</a:t>
            </a:r>
            <a:r>
              <a:rPr lang="en-US"/>
              <a:t>?</a:t>
            </a:r>
            <a:endParaRPr/>
          </a:p>
          <a:p>
            <a:pPr indent="-342900" lvl="0" marL="342900" rtl="0" algn="l">
              <a:spcBef>
                <a:spcPts val="480"/>
              </a:spcBef>
              <a:spcAft>
                <a:spcPts val="0"/>
              </a:spcAft>
              <a:buClr>
                <a:schemeClr val="dk1"/>
              </a:buClr>
              <a:buSzPts val="2400"/>
              <a:buFont typeface="Arial"/>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5"/>
          <p:cNvSpPr txBox="1"/>
          <p:nvPr>
            <p:ph type="title"/>
          </p:nvPr>
        </p:nvSpPr>
        <p:spPr>
          <a:xfrm>
            <a:off x="381000" y="457200"/>
            <a:ext cx="61722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What does it mean to be a Title I School?</a:t>
            </a:r>
            <a:endParaRPr sz="3200"/>
          </a:p>
        </p:txBody>
      </p:sp>
      <p:sp>
        <p:nvSpPr>
          <p:cNvPr id="118" name="Google Shape;118;p5"/>
          <p:cNvSpPr txBox="1"/>
          <p:nvPr>
            <p:ph idx="1" type="body"/>
          </p:nvPr>
        </p:nvSpPr>
        <p:spPr>
          <a:xfrm>
            <a:off x="76200" y="1676400"/>
            <a:ext cx="8686800" cy="48307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Font typeface="Arial"/>
              <a:buChar char="•"/>
            </a:pPr>
            <a:r>
              <a:rPr lang="en-US" sz="2800"/>
              <a:t>Being a Title I school means receiving federal funding (Title I dollars) to </a:t>
            </a:r>
            <a:r>
              <a:rPr lang="en-US" sz="2800" u="sng"/>
              <a:t>supplement</a:t>
            </a:r>
            <a:r>
              <a:rPr lang="en-US" sz="2800"/>
              <a:t> the school’s existing programs.  These dollars are used for…</a:t>
            </a:r>
            <a:endParaRPr/>
          </a:p>
          <a:p>
            <a:pPr indent="-285750" lvl="1" marL="742950" rtl="0" algn="l">
              <a:spcBef>
                <a:spcPts val="480"/>
              </a:spcBef>
              <a:spcAft>
                <a:spcPts val="0"/>
              </a:spcAft>
              <a:buClr>
                <a:schemeClr val="dk1"/>
              </a:buClr>
              <a:buSzPts val="2400"/>
              <a:buFont typeface="Arial"/>
              <a:buChar char="–"/>
            </a:pPr>
            <a:r>
              <a:rPr lang="en-US" sz="2400"/>
              <a:t>Identifying students experiencing academic difficulties and providing timely assistance to help these students meet the State’s challenging content standards.</a:t>
            </a:r>
            <a:endParaRPr/>
          </a:p>
          <a:p>
            <a:pPr indent="-285750" lvl="1" marL="742950" rtl="0" algn="l">
              <a:spcBef>
                <a:spcPts val="480"/>
              </a:spcBef>
              <a:spcAft>
                <a:spcPts val="0"/>
              </a:spcAft>
              <a:buClr>
                <a:schemeClr val="dk1"/>
              </a:buClr>
              <a:buSzPts val="2400"/>
              <a:buFont typeface="Arial"/>
              <a:buChar char="–"/>
            </a:pPr>
            <a:r>
              <a:rPr lang="en-US" sz="2400"/>
              <a:t>Purchasing supplemental staff/programs/materials/supplies</a:t>
            </a:r>
            <a:endParaRPr/>
          </a:p>
          <a:p>
            <a:pPr indent="-285750" lvl="1" marL="742950" rtl="0" algn="l">
              <a:spcBef>
                <a:spcPts val="480"/>
              </a:spcBef>
              <a:spcAft>
                <a:spcPts val="0"/>
              </a:spcAft>
              <a:buClr>
                <a:schemeClr val="dk1"/>
              </a:buClr>
              <a:buSzPts val="2400"/>
              <a:buFont typeface="Arial"/>
              <a:buChar char="–"/>
            </a:pPr>
            <a:r>
              <a:rPr lang="en-US" sz="2400"/>
              <a:t>Conducting parental Involvement meetings/trainings/activities</a:t>
            </a:r>
            <a:endParaRPr/>
          </a:p>
          <a:p>
            <a:pPr indent="-285750" lvl="1" marL="742950" rtl="0" algn="l">
              <a:spcBef>
                <a:spcPts val="480"/>
              </a:spcBef>
              <a:spcAft>
                <a:spcPts val="0"/>
              </a:spcAft>
              <a:buClr>
                <a:schemeClr val="dk1"/>
              </a:buClr>
              <a:buSzPts val="2400"/>
              <a:buFont typeface="Arial"/>
              <a:buChar char="–"/>
            </a:pPr>
            <a:r>
              <a:rPr lang="en-US" sz="2400"/>
              <a:t>Recruiting/Hiring/Retaining Highly Qualified Teachers</a:t>
            </a:r>
            <a:endParaRPr/>
          </a:p>
          <a:p>
            <a:pPr indent="-285750" lvl="1" marL="742950" rtl="0" algn="l">
              <a:spcBef>
                <a:spcPts val="520"/>
              </a:spcBef>
              <a:spcAft>
                <a:spcPts val="0"/>
              </a:spcAft>
              <a:buClr>
                <a:schemeClr val="dk1"/>
              </a:buClr>
              <a:buSzPts val="2600"/>
              <a:buFont typeface="Arial"/>
              <a:buNone/>
            </a:pPr>
            <a:r>
              <a:t/>
            </a:r>
            <a:endParaRPr sz="2600"/>
          </a:p>
          <a:p>
            <a:pPr indent="-177800" lvl="0" marL="342900" rtl="0" algn="l">
              <a:spcBef>
                <a:spcPts val="520"/>
              </a:spcBef>
              <a:spcAft>
                <a:spcPts val="0"/>
              </a:spcAft>
              <a:buClr>
                <a:schemeClr val="dk1"/>
              </a:buClr>
              <a:buSzPts val="2600"/>
              <a:buFont typeface="Arial"/>
              <a:buNone/>
            </a:pPr>
            <a:r>
              <a:t/>
            </a:r>
            <a:endParaRPr sz="2600"/>
          </a:p>
          <a:p>
            <a:pPr indent="-342900" lvl="0" marL="342900" rtl="0" algn="l">
              <a:spcBef>
                <a:spcPts val="520"/>
              </a:spcBef>
              <a:spcAft>
                <a:spcPts val="0"/>
              </a:spcAft>
              <a:buClr>
                <a:schemeClr val="dk1"/>
              </a:buClr>
              <a:buSzPts val="2600"/>
              <a:buFont typeface="Arial"/>
              <a:buNone/>
            </a:pPr>
            <a:r>
              <a:t/>
            </a:r>
            <a:endParaRPr sz="2600"/>
          </a:p>
          <a:p>
            <a:pPr indent="-342900" lvl="0" marL="342900" rtl="0" algn="l">
              <a:spcBef>
                <a:spcPts val="440"/>
              </a:spcBef>
              <a:spcAft>
                <a:spcPts val="0"/>
              </a:spcAft>
              <a:buClr>
                <a:schemeClr val="dk1"/>
              </a:buClr>
              <a:buSzPts val="2200"/>
              <a:buFont typeface="Arial"/>
              <a:buNone/>
            </a:pPr>
            <a:r>
              <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6"/>
          <p:cNvSpPr txBox="1"/>
          <p:nvPr>
            <p:ph type="title"/>
          </p:nvPr>
        </p:nvSpPr>
        <p:spPr>
          <a:xfrm>
            <a:off x="609600" y="609600"/>
            <a:ext cx="44958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3200"/>
              <a:t>What is a CIP/Title I Plan?</a:t>
            </a:r>
            <a:endParaRPr sz="3200"/>
          </a:p>
        </p:txBody>
      </p:sp>
      <p:sp>
        <p:nvSpPr>
          <p:cNvPr id="125" name="Google Shape;125;p6"/>
          <p:cNvSpPr txBox="1"/>
          <p:nvPr>
            <p:ph idx="1" type="body"/>
          </p:nvPr>
        </p:nvSpPr>
        <p:spPr>
          <a:xfrm>
            <a:off x="228600" y="1905000"/>
            <a:ext cx="8610600" cy="5105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Font typeface="Arial"/>
              <a:buChar char="•"/>
            </a:pPr>
            <a:r>
              <a:rPr lang="en-US" sz="2800"/>
              <a:t>The CIP is your school’s Campus Improvement Plan and includes:</a:t>
            </a:r>
            <a:endParaRPr/>
          </a:p>
          <a:p>
            <a:pPr indent="-285750" lvl="1" marL="742950" rtl="0" algn="l">
              <a:spcBef>
                <a:spcPts val="520"/>
              </a:spcBef>
              <a:spcAft>
                <a:spcPts val="0"/>
              </a:spcAft>
              <a:buClr>
                <a:schemeClr val="dk1"/>
              </a:buClr>
              <a:buSzPts val="2600"/>
              <a:buFont typeface="Arial"/>
              <a:buChar char="–"/>
            </a:pPr>
            <a:r>
              <a:rPr lang="en-US" sz="2600"/>
              <a:t>A Needs Assessment and Summary of Data</a:t>
            </a:r>
            <a:endParaRPr/>
          </a:p>
          <a:p>
            <a:pPr indent="-285750" lvl="1" marL="742950" rtl="0" algn="l">
              <a:spcBef>
                <a:spcPts val="520"/>
              </a:spcBef>
              <a:spcAft>
                <a:spcPts val="0"/>
              </a:spcAft>
              <a:buClr>
                <a:schemeClr val="dk1"/>
              </a:buClr>
              <a:buSzPts val="2600"/>
              <a:buFont typeface="Arial"/>
              <a:buChar char="–"/>
            </a:pPr>
            <a:r>
              <a:rPr lang="en-US" sz="2600"/>
              <a:t>Goals and Strategies to Address Academic Needs of Students</a:t>
            </a:r>
            <a:endParaRPr/>
          </a:p>
          <a:p>
            <a:pPr indent="-285750" lvl="1" marL="742950" rtl="0" algn="l">
              <a:spcBef>
                <a:spcPts val="520"/>
              </a:spcBef>
              <a:spcAft>
                <a:spcPts val="0"/>
              </a:spcAft>
              <a:buClr>
                <a:schemeClr val="dk1"/>
              </a:buClr>
              <a:buSzPts val="2600"/>
              <a:buFont typeface="Arial"/>
              <a:buChar char="–"/>
            </a:pPr>
            <a:r>
              <a:rPr lang="en-US" sz="2600"/>
              <a:t>Professional Development Needs</a:t>
            </a:r>
            <a:endParaRPr/>
          </a:p>
          <a:p>
            <a:pPr indent="-285750" lvl="1" marL="742950" rtl="0" algn="l">
              <a:spcBef>
                <a:spcPts val="520"/>
              </a:spcBef>
              <a:spcAft>
                <a:spcPts val="0"/>
              </a:spcAft>
              <a:buClr>
                <a:schemeClr val="dk1"/>
              </a:buClr>
              <a:buSzPts val="2600"/>
              <a:buFont typeface="Arial"/>
              <a:buChar char="–"/>
            </a:pPr>
            <a:r>
              <a:rPr lang="en-US" sz="2600"/>
              <a:t>Coordination of Resources/Comprehensive Budget</a:t>
            </a:r>
            <a:endParaRPr/>
          </a:p>
          <a:p>
            <a:pPr indent="-285750" lvl="1" marL="742950" rtl="0" algn="l">
              <a:spcBef>
                <a:spcPts val="520"/>
              </a:spcBef>
              <a:spcAft>
                <a:spcPts val="0"/>
              </a:spcAft>
              <a:buClr>
                <a:schemeClr val="dk1"/>
              </a:buClr>
              <a:buSzPts val="2600"/>
              <a:buFont typeface="Arial"/>
              <a:buChar char="–"/>
            </a:pPr>
            <a:r>
              <a:rPr lang="en-US" sz="2600"/>
              <a:t>The School’s Parental Involvement Plan</a:t>
            </a:r>
            <a:endParaRPr/>
          </a:p>
          <a:p>
            <a:pPr indent="-285750" lvl="1" marL="742950" rtl="0" algn="l">
              <a:spcBef>
                <a:spcPts val="100"/>
              </a:spcBef>
              <a:spcAft>
                <a:spcPts val="0"/>
              </a:spcAft>
              <a:buClr>
                <a:schemeClr val="dk1"/>
              </a:buClr>
              <a:buSzPts val="500"/>
              <a:buFont typeface="Arial"/>
              <a:buNone/>
            </a:pPr>
            <a:r>
              <a:t/>
            </a:r>
            <a:endParaRPr sz="500"/>
          </a:p>
          <a:p>
            <a:pPr indent="-342900" lvl="0" marL="342900" rtl="0" algn="l">
              <a:spcBef>
                <a:spcPts val="560"/>
              </a:spcBef>
              <a:spcAft>
                <a:spcPts val="0"/>
              </a:spcAft>
              <a:buClr>
                <a:schemeClr val="dk1"/>
              </a:buClr>
              <a:buSzPts val="2800"/>
              <a:buFont typeface="Arial"/>
              <a:buChar char="•"/>
            </a:pPr>
            <a:r>
              <a:rPr lang="en-US" sz="2800"/>
              <a:t>You, as Title I parents, have the right to be involved in the development of this plan.</a:t>
            </a:r>
            <a:endParaRPr/>
          </a:p>
          <a:p>
            <a:pPr indent="-285750" lvl="1" marL="742950" rtl="0" algn="l">
              <a:spcBef>
                <a:spcPts val="440"/>
              </a:spcBef>
              <a:spcAft>
                <a:spcPts val="0"/>
              </a:spcAft>
              <a:buClr>
                <a:schemeClr val="dk1"/>
              </a:buClr>
              <a:buSzPts val="2200"/>
              <a:buFont typeface="Arial"/>
              <a:buNone/>
            </a:pPr>
            <a:r>
              <a:t/>
            </a:r>
            <a:endParaRPr sz="2200"/>
          </a:p>
          <a:p>
            <a:pPr indent="-342900" lvl="0" marL="342900" rtl="0" algn="l">
              <a:spcBef>
                <a:spcPts val="440"/>
              </a:spcBef>
              <a:spcAft>
                <a:spcPts val="0"/>
              </a:spcAft>
              <a:buClr>
                <a:schemeClr val="dk1"/>
              </a:buClr>
              <a:buSzPts val="2200"/>
              <a:buFont typeface="Arial"/>
              <a:buNone/>
            </a:pPr>
            <a:r>
              <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7"/>
          <p:cNvSpPr txBox="1"/>
          <p:nvPr>
            <p:ph type="title"/>
          </p:nvPr>
        </p:nvSpPr>
        <p:spPr>
          <a:xfrm>
            <a:off x="381000" y="457200"/>
            <a:ext cx="59436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2800"/>
              <a:t>What is the School-Parent Compact?</a:t>
            </a:r>
            <a:endParaRPr sz="2800"/>
          </a:p>
        </p:txBody>
      </p:sp>
      <p:sp>
        <p:nvSpPr>
          <p:cNvPr id="132" name="Google Shape;132;p7"/>
          <p:cNvSpPr txBox="1"/>
          <p:nvPr>
            <p:ph idx="1" type="body"/>
          </p:nvPr>
        </p:nvSpPr>
        <p:spPr>
          <a:xfrm>
            <a:off x="457200" y="2133601"/>
            <a:ext cx="8001000" cy="3962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Font typeface="Arial"/>
              <a:buChar char="•"/>
            </a:pPr>
            <a:r>
              <a:rPr lang="en-US" sz="2800"/>
              <a:t>The compact is a commitment from the school, the parent, and the student to share in the responsibility for improved academic achievement</a:t>
            </a:r>
            <a:endParaRPr/>
          </a:p>
          <a:p>
            <a:pPr indent="-342900" lvl="0" marL="342900" rtl="0" algn="l">
              <a:spcBef>
                <a:spcPts val="560"/>
              </a:spcBef>
              <a:spcAft>
                <a:spcPts val="0"/>
              </a:spcAft>
              <a:buClr>
                <a:schemeClr val="dk1"/>
              </a:buClr>
              <a:buSzPts val="2800"/>
              <a:buFont typeface="Arial"/>
              <a:buChar char="•"/>
            </a:pPr>
            <a:r>
              <a:rPr lang="en-US" sz="2800"/>
              <a:t>You, as Title I Parents, have the right to be involved in the development of the School-Parent Compact.</a:t>
            </a:r>
            <a:endParaRPr/>
          </a:p>
          <a:p>
            <a:pPr indent="-342900" lvl="0" marL="342900" rtl="0" algn="l">
              <a:spcBef>
                <a:spcPts val="560"/>
              </a:spcBef>
              <a:spcAft>
                <a:spcPts val="0"/>
              </a:spcAft>
              <a:buClr>
                <a:schemeClr val="dk1"/>
              </a:buClr>
              <a:buSzPts val="2800"/>
              <a:buFont typeface="Arial"/>
              <a:buChar char="•"/>
            </a:pPr>
            <a:r>
              <a:rPr lang="en-US" sz="2800"/>
              <a:t>Distribution of the Compact.</a:t>
            </a:r>
            <a:endParaRPr/>
          </a:p>
          <a:p>
            <a:pPr indent="-342900" lvl="0" marL="342900" rtl="0" algn="l">
              <a:spcBef>
                <a:spcPts val="560"/>
              </a:spcBef>
              <a:spcAft>
                <a:spcPts val="0"/>
              </a:spcAft>
              <a:buClr>
                <a:schemeClr val="dk1"/>
              </a:buClr>
              <a:buSzPts val="2800"/>
              <a:buFont typeface="Arial"/>
              <a:buNone/>
            </a:pPr>
            <a:r>
              <a:t/>
            </a:r>
            <a:endParaRPr sz="2800"/>
          </a:p>
          <a:p>
            <a:pPr indent="-342900" lvl="0" marL="342900" rtl="0" algn="l">
              <a:spcBef>
                <a:spcPts val="560"/>
              </a:spcBef>
              <a:spcAft>
                <a:spcPts val="0"/>
              </a:spcAft>
              <a:buClr>
                <a:schemeClr val="dk1"/>
              </a:buClr>
              <a:buSzPts val="2800"/>
              <a:buFont typeface="Arial"/>
              <a:buNone/>
            </a:pPr>
            <a:r>
              <a:t/>
            </a:r>
            <a:endParaRPr sz="2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8"/>
          <p:cNvSpPr txBox="1"/>
          <p:nvPr>
            <p:ph type="title"/>
          </p:nvPr>
        </p:nvSpPr>
        <p:spPr>
          <a:xfrm>
            <a:off x="381000" y="457200"/>
            <a:ext cx="61722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2800"/>
              <a:t>How do I request the qualifications of my child’s teachers?</a:t>
            </a:r>
            <a:endParaRPr sz="2800"/>
          </a:p>
        </p:txBody>
      </p:sp>
      <p:sp>
        <p:nvSpPr>
          <p:cNvPr id="139" name="Google Shape;139;p8"/>
          <p:cNvSpPr txBox="1"/>
          <p:nvPr>
            <p:ph idx="1" type="body"/>
          </p:nvPr>
        </p:nvSpPr>
        <p:spPr>
          <a:xfrm>
            <a:off x="457200" y="2667000"/>
            <a:ext cx="8001000" cy="2895599"/>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Font typeface="Arial"/>
              <a:buChar char="•"/>
            </a:pPr>
            <a:r>
              <a:rPr lang="en-US" sz="2800"/>
              <a:t>You, as Title I Parents, have the right to request the qualifications of your child’s teachers</a:t>
            </a:r>
            <a:endParaRPr/>
          </a:p>
          <a:p>
            <a:pPr indent="-342900" lvl="0" marL="342900" rtl="0" algn="l">
              <a:spcBef>
                <a:spcPts val="560"/>
              </a:spcBef>
              <a:spcAft>
                <a:spcPts val="0"/>
              </a:spcAft>
              <a:buClr>
                <a:schemeClr val="dk1"/>
              </a:buClr>
              <a:buSzPts val="2800"/>
              <a:buFont typeface="Arial"/>
              <a:buNone/>
            </a:pPr>
            <a:r>
              <a:t/>
            </a:r>
            <a:endParaRPr sz="2800"/>
          </a:p>
          <a:p>
            <a:pPr indent="-342900" lvl="0" marL="342900" rtl="0" algn="l">
              <a:spcBef>
                <a:spcPts val="560"/>
              </a:spcBef>
              <a:spcAft>
                <a:spcPts val="0"/>
              </a:spcAft>
              <a:buClr>
                <a:schemeClr val="dk1"/>
              </a:buClr>
              <a:buSzPts val="2800"/>
              <a:buFont typeface="Arial"/>
              <a:buChar char="•"/>
            </a:pPr>
            <a:r>
              <a:rPr lang="en-US" sz="2800"/>
              <a:t>How you are notified of this right and the process for making such request.</a:t>
            </a:r>
            <a:endParaRPr/>
          </a:p>
          <a:p>
            <a:pPr indent="-342900" lvl="0" marL="342900" rtl="0" algn="l">
              <a:spcBef>
                <a:spcPts val="440"/>
              </a:spcBef>
              <a:spcAft>
                <a:spcPts val="0"/>
              </a:spcAft>
              <a:buClr>
                <a:schemeClr val="dk1"/>
              </a:buClr>
              <a:buSzPts val="2200"/>
              <a:buFont typeface="Arial"/>
              <a:buNone/>
            </a:pPr>
            <a:r>
              <a:t/>
            </a:r>
            <a:endParaRPr sz="2200"/>
          </a:p>
          <a:p>
            <a:pPr indent="-342900" lvl="0" marL="342900" rtl="0" algn="l">
              <a:spcBef>
                <a:spcPts val="440"/>
              </a:spcBef>
              <a:spcAft>
                <a:spcPts val="0"/>
              </a:spcAft>
              <a:buClr>
                <a:schemeClr val="dk1"/>
              </a:buClr>
              <a:buSzPts val="2200"/>
              <a:buFont typeface="Arial"/>
              <a:buNone/>
            </a:pPr>
            <a:r>
              <a:t/>
            </a: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9"/>
          <p:cNvSpPr txBox="1"/>
          <p:nvPr>
            <p:ph type="title"/>
          </p:nvPr>
        </p:nvSpPr>
        <p:spPr>
          <a:xfrm>
            <a:off x="381000" y="609600"/>
            <a:ext cx="61722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2800"/>
              <a:t>How will I be notified if my child is taught by a teacher who is not </a:t>
            </a:r>
            <a:br>
              <a:rPr lang="en-US" sz="2800"/>
            </a:br>
            <a:r>
              <a:rPr lang="en-US" sz="2800"/>
              <a:t>Highly Qualified?</a:t>
            </a:r>
            <a:endParaRPr sz="2800"/>
          </a:p>
        </p:txBody>
      </p:sp>
      <p:sp>
        <p:nvSpPr>
          <p:cNvPr id="146" name="Google Shape;146;p9"/>
          <p:cNvSpPr txBox="1"/>
          <p:nvPr>
            <p:ph idx="1" type="body"/>
          </p:nvPr>
        </p:nvSpPr>
        <p:spPr>
          <a:xfrm>
            <a:off x="457200" y="2590800"/>
            <a:ext cx="8001000" cy="40386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Font typeface="Arial"/>
              <a:buChar char="•"/>
            </a:pPr>
            <a:r>
              <a:rPr lang="en-US" sz="2800"/>
              <a:t>Our school’s present status of Highly Qualified Teachers</a:t>
            </a:r>
            <a:endParaRPr/>
          </a:p>
          <a:p>
            <a:pPr indent="-342900" lvl="0" marL="342900" rtl="0" algn="l">
              <a:spcBef>
                <a:spcPts val="560"/>
              </a:spcBef>
              <a:spcAft>
                <a:spcPts val="0"/>
              </a:spcAft>
              <a:buClr>
                <a:schemeClr val="dk1"/>
              </a:buClr>
              <a:buSzPts val="2800"/>
              <a:buFont typeface="Arial"/>
              <a:buNone/>
            </a:pPr>
            <a:r>
              <a:t/>
            </a:r>
            <a:endParaRPr sz="2800"/>
          </a:p>
          <a:p>
            <a:pPr indent="-342900" lvl="0" marL="342900" rtl="0" algn="l">
              <a:spcBef>
                <a:spcPts val="560"/>
              </a:spcBef>
              <a:spcAft>
                <a:spcPts val="0"/>
              </a:spcAft>
              <a:buClr>
                <a:schemeClr val="dk1"/>
              </a:buClr>
              <a:buSzPts val="2800"/>
              <a:buFont typeface="Arial"/>
              <a:buChar char="•"/>
            </a:pPr>
            <a:r>
              <a:rPr lang="en-US" sz="2800"/>
              <a:t>Notification to parents regarding teachers not meeting NCLB’s requirements for Highly Qualified</a:t>
            </a:r>
            <a:endParaRPr/>
          </a:p>
          <a:p>
            <a:pPr indent="-165100" lvl="0" marL="342900" rtl="0" algn="l">
              <a:spcBef>
                <a:spcPts val="560"/>
              </a:spcBef>
              <a:spcAft>
                <a:spcPts val="0"/>
              </a:spcAft>
              <a:buClr>
                <a:schemeClr val="dk1"/>
              </a:buClr>
              <a:buSzPts val="2800"/>
              <a:buFont typeface="Arial"/>
              <a:buNone/>
            </a:pPr>
            <a:r>
              <a:t/>
            </a:r>
            <a:endParaRPr i="1" sz="2800">
              <a:solidFill>
                <a:srgbClr val="0070C0"/>
              </a:solidFill>
            </a:endParaRPr>
          </a:p>
          <a:p>
            <a:pPr indent="-342900" lvl="0" marL="342900" rtl="0" algn="l">
              <a:spcBef>
                <a:spcPts val="560"/>
              </a:spcBef>
              <a:spcAft>
                <a:spcPts val="0"/>
              </a:spcAft>
              <a:buClr>
                <a:schemeClr val="dk1"/>
              </a:buClr>
              <a:buSzPts val="2800"/>
              <a:buFont typeface="Arial"/>
              <a:buChar char="•"/>
            </a:pPr>
            <a:r>
              <a:rPr lang="en-US" sz="2800"/>
              <a:t>How parents are notified?</a:t>
            </a:r>
            <a:endParaRPr/>
          </a:p>
          <a:p>
            <a:pPr indent="-342900" lvl="0" marL="342900" rtl="0" algn="l">
              <a:spcBef>
                <a:spcPts val="560"/>
              </a:spcBef>
              <a:spcAft>
                <a:spcPts val="0"/>
              </a:spcAft>
              <a:buClr>
                <a:schemeClr val="dk1"/>
              </a:buClr>
              <a:buSzPts val="2800"/>
              <a:buFont typeface="Arial"/>
              <a:buNone/>
            </a:pPr>
            <a:r>
              <a:t/>
            </a:r>
            <a:endParaRPr sz="2800"/>
          </a:p>
          <a:p>
            <a:pPr indent="-342900" lvl="0" marL="342900" rtl="0" algn="l">
              <a:spcBef>
                <a:spcPts val="440"/>
              </a:spcBef>
              <a:spcAft>
                <a:spcPts val="0"/>
              </a:spcAft>
              <a:buClr>
                <a:schemeClr val="dk1"/>
              </a:buClr>
              <a:buSzPts val="2200"/>
              <a:buFont typeface="Arial"/>
              <a:buNone/>
            </a:pPr>
            <a:r>
              <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WBISD</dc:creator>
  <dcterms:created xsi:type="dcterms:W3CDTF">2008-12-30T20:58:07Z</dcterms:created>
</cp:coreProperties>
</file>